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8"/>
  </p:notesMasterIdLst>
  <p:sldIdLst>
    <p:sldId id="301" r:id="rId5"/>
    <p:sldId id="287" r:id="rId6"/>
    <p:sldId id="286" r:id="rId7"/>
    <p:sldId id="309" r:id="rId8"/>
    <p:sldId id="256" r:id="rId9"/>
    <p:sldId id="269" r:id="rId10"/>
    <p:sldId id="279" r:id="rId11"/>
    <p:sldId id="322" r:id="rId12"/>
    <p:sldId id="317" r:id="rId13"/>
    <p:sldId id="319" r:id="rId14"/>
    <p:sldId id="320" r:id="rId15"/>
    <p:sldId id="315" r:id="rId16"/>
    <p:sldId id="324" r:id="rId17"/>
    <p:sldId id="262" r:id="rId18"/>
    <p:sldId id="272" r:id="rId19"/>
    <p:sldId id="278" r:id="rId20"/>
    <p:sldId id="273" r:id="rId21"/>
    <p:sldId id="321" r:id="rId22"/>
    <p:sldId id="311" r:id="rId23"/>
    <p:sldId id="312" r:id="rId24"/>
    <p:sldId id="276" r:id="rId25"/>
    <p:sldId id="275" r:id="rId26"/>
    <p:sldId id="277" r:id="rId27"/>
    <p:sldId id="302" r:id="rId28"/>
    <p:sldId id="283" r:id="rId29"/>
    <p:sldId id="267" r:id="rId30"/>
    <p:sldId id="307" r:id="rId31"/>
    <p:sldId id="308" r:id="rId32"/>
    <p:sldId id="304" r:id="rId33"/>
    <p:sldId id="314" r:id="rId34"/>
    <p:sldId id="305" r:id="rId35"/>
    <p:sldId id="264" r:id="rId36"/>
    <p:sldId id="297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24A3FF-4F1E-4924-9921-96D5740F8E1D}" v="90" dt="2024-10-30T15:07:06.587"/>
    <p1510:client id="{8DC829BA-6E8E-DC09-479E-D2C2B4EFB3C0}" v="8" dt="2024-10-30T05:57:34.5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63" autoAdjust="0"/>
  </p:normalViewPr>
  <p:slideViewPr>
    <p:cSldViewPr snapToGrid="0">
      <p:cViewPr>
        <p:scale>
          <a:sx n="90" d="100"/>
          <a:sy n="90" d="100"/>
        </p:scale>
        <p:origin x="-1356" y="-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45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Mironiuc" userId="S::imironiuc@irex.org::61dccc2f-526a-4de5-a71d-7dfd73177509" providerId="AD" clId="Web-{AE9FC5C3-BF87-B8E6-4842-964F32EA4FE2}"/>
    <pc:docChg chg="modSld">
      <pc:chgData name="Igor Mironiuc" userId="S::imironiuc@irex.org::61dccc2f-526a-4de5-a71d-7dfd73177509" providerId="AD" clId="Web-{AE9FC5C3-BF87-B8E6-4842-964F32EA4FE2}" dt="2024-10-24T16:51:00.595" v="0" actId="1076"/>
      <pc:docMkLst>
        <pc:docMk/>
      </pc:docMkLst>
      <pc:sldChg chg="modSp">
        <pc:chgData name="Igor Mironiuc" userId="S::imironiuc@irex.org::61dccc2f-526a-4de5-a71d-7dfd73177509" providerId="AD" clId="Web-{AE9FC5C3-BF87-B8E6-4842-964F32EA4FE2}" dt="2024-10-24T16:51:00.595" v="0" actId="1076"/>
        <pc:sldMkLst>
          <pc:docMk/>
          <pc:sldMk cId="4285161956" sldId="278"/>
        </pc:sldMkLst>
        <pc:spChg chg="mod">
          <ac:chgData name="Igor Mironiuc" userId="S::imironiuc@irex.org::61dccc2f-526a-4de5-a71d-7dfd73177509" providerId="AD" clId="Web-{AE9FC5C3-BF87-B8E6-4842-964F32EA4FE2}" dt="2024-10-24T16:51:00.595" v="0" actId="1076"/>
          <ac:spMkLst>
            <pc:docMk/>
            <pc:sldMk cId="4285161956" sldId="278"/>
            <ac:spMk id="21" creationId="{7003676B-867A-4791-9DCF-523CEA76B5A4}"/>
          </ac:spMkLst>
        </pc:spChg>
      </pc:sldChg>
    </pc:docChg>
  </pc:docChgLst>
  <pc:docChgLst>
    <pc:chgData name="Igor Mironiuc" userId="S::imironiuc@irex.org::61dccc2f-526a-4de5-a71d-7dfd73177509" providerId="AD" clId="Web-{8DC829BA-6E8E-DC09-479E-D2C2B4EFB3C0}"/>
    <pc:docChg chg="modSld">
      <pc:chgData name="Igor Mironiuc" userId="S::imironiuc@irex.org::61dccc2f-526a-4de5-a71d-7dfd73177509" providerId="AD" clId="Web-{8DC829BA-6E8E-DC09-479E-D2C2B4EFB3C0}" dt="2024-10-30T05:57:34.584" v="7" actId="20577"/>
      <pc:docMkLst>
        <pc:docMk/>
      </pc:docMkLst>
      <pc:sldChg chg="modSp">
        <pc:chgData name="Igor Mironiuc" userId="S::imironiuc@irex.org::61dccc2f-526a-4de5-a71d-7dfd73177509" providerId="AD" clId="Web-{8DC829BA-6E8E-DC09-479E-D2C2B4EFB3C0}" dt="2024-10-30T05:56:43.410" v="2" actId="20577"/>
        <pc:sldMkLst>
          <pc:docMk/>
          <pc:sldMk cId="3801206034" sldId="279"/>
        </pc:sldMkLst>
        <pc:spChg chg="mod">
          <ac:chgData name="Igor Mironiuc" userId="S::imironiuc@irex.org::61dccc2f-526a-4de5-a71d-7dfd73177509" providerId="AD" clId="Web-{8DC829BA-6E8E-DC09-479E-D2C2B4EFB3C0}" dt="2024-10-30T05:56:43.410" v="2" actId="20577"/>
          <ac:spMkLst>
            <pc:docMk/>
            <pc:sldMk cId="3801206034" sldId="279"/>
            <ac:spMk id="18" creationId="{1B3DB754-843E-4EEF-91D5-504E0075861E}"/>
          </ac:spMkLst>
        </pc:spChg>
      </pc:sldChg>
      <pc:sldChg chg="modSp">
        <pc:chgData name="Igor Mironiuc" userId="S::imironiuc@irex.org::61dccc2f-526a-4de5-a71d-7dfd73177509" providerId="AD" clId="Web-{8DC829BA-6E8E-DC09-479E-D2C2B4EFB3C0}" dt="2024-10-30T05:57:06.520" v="5" actId="20577"/>
        <pc:sldMkLst>
          <pc:docMk/>
          <pc:sldMk cId="3478454678" sldId="311"/>
        </pc:sldMkLst>
        <pc:spChg chg="mod">
          <ac:chgData name="Igor Mironiuc" userId="S::imironiuc@irex.org::61dccc2f-526a-4de5-a71d-7dfd73177509" providerId="AD" clId="Web-{8DC829BA-6E8E-DC09-479E-D2C2B4EFB3C0}" dt="2024-10-30T05:57:06.520" v="5" actId="20577"/>
          <ac:spMkLst>
            <pc:docMk/>
            <pc:sldMk cId="3478454678" sldId="311"/>
            <ac:spMk id="8" creationId="{962ED55F-F75B-4280-A5CA-3D51FA1B49DB}"/>
          </ac:spMkLst>
        </pc:spChg>
      </pc:sldChg>
      <pc:sldChg chg="modSp">
        <pc:chgData name="Igor Mironiuc" userId="S::imironiuc@irex.org::61dccc2f-526a-4de5-a71d-7dfd73177509" providerId="AD" clId="Web-{8DC829BA-6E8E-DC09-479E-D2C2B4EFB3C0}" dt="2024-10-30T05:57:12.099" v="6" actId="20577"/>
        <pc:sldMkLst>
          <pc:docMk/>
          <pc:sldMk cId="1347569202" sldId="312"/>
        </pc:sldMkLst>
        <pc:spChg chg="mod">
          <ac:chgData name="Igor Mironiuc" userId="S::imironiuc@irex.org::61dccc2f-526a-4de5-a71d-7dfd73177509" providerId="AD" clId="Web-{8DC829BA-6E8E-DC09-479E-D2C2B4EFB3C0}" dt="2024-10-30T05:57:12.099" v="6" actId="20577"/>
          <ac:spMkLst>
            <pc:docMk/>
            <pc:sldMk cId="1347569202" sldId="312"/>
            <ac:spMk id="8" creationId="{962ED55F-F75B-4280-A5CA-3D51FA1B49DB}"/>
          </ac:spMkLst>
        </pc:spChg>
      </pc:sldChg>
      <pc:sldChg chg="modSp">
        <pc:chgData name="Igor Mironiuc" userId="S::imironiuc@irex.org::61dccc2f-526a-4de5-a71d-7dfd73177509" providerId="AD" clId="Web-{8DC829BA-6E8E-DC09-479E-D2C2B4EFB3C0}" dt="2024-10-30T05:57:34.584" v="7" actId="20577"/>
        <pc:sldMkLst>
          <pc:docMk/>
          <pc:sldMk cId="1379998168" sldId="322"/>
        </pc:sldMkLst>
        <pc:spChg chg="mod">
          <ac:chgData name="Igor Mironiuc" userId="S::imironiuc@irex.org::61dccc2f-526a-4de5-a71d-7dfd73177509" providerId="AD" clId="Web-{8DC829BA-6E8E-DC09-479E-D2C2B4EFB3C0}" dt="2024-10-30T05:57:34.584" v="7" actId="20577"/>
          <ac:spMkLst>
            <pc:docMk/>
            <pc:sldMk cId="1379998168" sldId="322"/>
            <ac:spMk id="8" creationId="{962ED55F-F75B-4280-A5CA-3D51FA1B49DB}"/>
          </ac:spMkLst>
        </pc:spChg>
      </pc:sldChg>
      <pc:sldChg chg="modSp">
        <pc:chgData name="Igor Mironiuc" userId="S::imironiuc@irex.org::61dccc2f-526a-4de5-a71d-7dfd73177509" providerId="AD" clId="Web-{8DC829BA-6E8E-DC09-479E-D2C2B4EFB3C0}" dt="2024-10-30T05:56:58.005" v="4" actId="20577"/>
        <pc:sldMkLst>
          <pc:docMk/>
          <pc:sldMk cId="4286567720" sldId="324"/>
        </pc:sldMkLst>
        <pc:spChg chg="mod">
          <ac:chgData name="Igor Mironiuc" userId="S::imironiuc@irex.org::61dccc2f-526a-4de5-a71d-7dfd73177509" providerId="AD" clId="Web-{8DC829BA-6E8E-DC09-479E-D2C2B4EFB3C0}" dt="2024-10-30T05:56:58.005" v="4" actId="20577"/>
          <ac:spMkLst>
            <pc:docMk/>
            <pc:sldMk cId="4286567720" sldId="324"/>
            <ac:spMk id="8" creationId="{962ED55F-F75B-4280-A5CA-3D51FA1B49DB}"/>
          </ac:spMkLst>
        </pc:spChg>
      </pc:sldChg>
    </pc:docChg>
  </pc:docChgLst>
  <pc:docChgLst>
    <pc:chgData name="Igor Mironiuc" userId="S::imironiuc@irex.org::61dccc2f-526a-4de5-a71d-7dfd73177509" providerId="AD" clId="Web-{A530C4DB-D64D-0036-9B7B-E4B0F5163D3C}"/>
    <pc:docChg chg="modSld">
      <pc:chgData name="Igor Mironiuc" userId="S::imironiuc@irex.org::61dccc2f-526a-4de5-a71d-7dfd73177509" providerId="AD" clId="Web-{A530C4DB-D64D-0036-9B7B-E4B0F5163D3C}" dt="2024-10-08T21:35:01.142" v="3" actId="1076"/>
      <pc:docMkLst>
        <pc:docMk/>
      </pc:docMkLst>
      <pc:sldChg chg="modSp">
        <pc:chgData name="Igor Mironiuc" userId="S::imironiuc@irex.org::61dccc2f-526a-4de5-a71d-7dfd73177509" providerId="AD" clId="Web-{A530C4DB-D64D-0036-9B7B-E4B0F5163D3C}" dt="2024-10-08T21:35:01.142" v="3" actId="1076"/>
        <pc:sldMkLst>
          <pc:docMk/>
          <pc:sldMk cId="3801206034" sldId="279"/>
        </pc:sldMkLst>
        <pc:spChg chg="mod">
          <ac:chgData name="Igor Mironiuc" userId="S::imironiuc@irex.org::61dccc2f-526a-4de5-a71d-7dfd73177509" providerId="AD" clId="Web-{A530C4DB-D64D-0036-9B7B-E4B0F5163D3C}" dt="2024-10-08T21:34:44.845" v="1" actId="20577"/>
          <ac:spMkLst>
            <pc:docMk/>
            <pc:sldMk cId="3801206034" sldId="279"/>
            <ac:spMk id="18" creationId="{1B3DB754-843E-4EEF-91D5-504E0075861E}"/>
          </ac:spMkLst>
        </pc:spChg>
        <pc:graphicFrameChg chg="mod modGraphic">
          <ac:chgData name="Igor Mironiuc" userId="S::imironiuc@irex.org::61dccc2f-526a-4de5-a71d-7dfd73177509" providerId="AD" clId="Web-{A530C4DB-D64D-0036-9B7B-E4B0F5163D3C}" dt="2024-10-08T21:35:01.142" v="3" actId="1076"/>
          <ac:graphicFrameMkLst>
            <pc:docMk/>
            <pc:sldMk cId="3801206034" sldId="279"/>
            <ac:graphicFrameMk id="5" creationId="{E7414143-70F4-46A3-B84B-2CD32A44D369}"/>
          </ac:graphicFrameMkLst>
        </pc:graphicFrameChg>
      </pc:sldChg>
    </pc:docChg>
  </pc:docChgLst>
  <pc:docChgLst>
    <pc:chgData name="Viorica Scerbina" userId="0f6d29d0-0191-40d1-b46b-5f0dd9b80d87" providerId="ADAL" clId="{2E24A3FF-4F1E-4924-9921-96D5740F8E1D}"/>
    <pc:docChg chg="undo custSel modSld">
      <pc:chgData name="Viorica Scerbina" userId="0f6d29d0-0191-40d1-b46b-5f0dd9b80d87" providerId="ADAL" clId="{2E24A3FF-4F1E-4924-9921-96D5740F8E1D}" dt="2024-10-30T15:19:00.254" v="380" actId="1076"/>
      <pc:docMkLst>
        <pc:docMk/>
      </pc:docMkLst>
      <pc:sldChg chg="modSp mod">
        <pc:chgData name="Viorica Scerbina" userId="0f6d29d0-0191-40d1-b46b-5f0dd9b80d87" providerId="ADAL" clId="{2E24A3FF-4F1E-4924-9921-96D5740F8E1D}" dt="2024-10-30T15:04:47.742" v="290" actId="403"/>
        <pc:sldMkLst>
          <pc:docMk/>
          <pc:sldMk cId="2737019171" sldId="262"/>
        </pc:sldMkLst>
        <pc:graphicFrameChg chg="mod">
          <ac:chgData name="Viorica Scerbina" userId="0f6d29d0-0191-40d1-b46b-5f0dd9b80d87" providerId="ADAL" clId="{2E24A3FF-4F1E-4924-9921-96D5740F8E1D}" dt="2024-10-30T15:04:47.742" v="290" actId="403"/>
          <ac:graphicFrameMkLst>
            <pc:docMk/>
            <pc:sldMk cId="2737019171" sldId="262"/>
            <ac:graphicFrameMk id="2" creationId="{10D99050-7DAC-B5A5-082D-99ABDB74BA86}"/>
          </ac:graphicFrameMkLst>
        </pc:graphicFrameChg>
      </pc:sldChg>
      <pc:sldChg chg="modSp mod">
        <pc:chgData name="Viorica Scerbina" userId="0f6d29d0-0191-40d1-b46b-5f0dd9b80d87" providerId="ADAL" clId="{2E24A3FF-4F1E-4924-9921-96D5740F8E1D}" dt="2024-10-30T13:39:06.587" v="241" actId="20577"/>
        <pc:sldMkLst>
          <pc:docMk/>
          <pc:sldMk cId="3156961525" sldId="269"/>
        </pc:sldMkLst>
        <pc:spChg chg="mod">
          <ac:chgData name="Viorica Scerbina" userId="0f6d29d0-0191-40d1-b46b-5f0dd9b80d87" providerId="ADAL" clId="{2E24A3FF-4F1E-4924-9921-96D5740F8E1D}" dt="2024-10-30T13:39:06.587" v="241" actId="20577"/>
          <ac:spMkLst>
            <pc:docMk/>
            <pc:sldMk cId="3156961525" sldId="269"/>
            <ac:spMk id="8" creationId="{962ED55F-F75B-4280-A5CA-3D51FA1B49DB}"/>
          </ac:spMkLst>
        </pc:spChg>
      </pc:sldChg>
      <pc:sldChg chg="addSp modSp mod">
        <pc:chgData name="Viorica Scerbina" userId="0f6d29d0-0191-40d1-b46b-5f0dd9b80d87" providerId="ADAL" clId="{2E24A3FF-4F1E-4924-9921-96D5740F8E1D}" dt="2024-10-30T15:08:03.914" v="314" actId="1076"/>
        <pc:sldMkLst>
          <pc:docMk/>
          <pc:sldMk cId="3828737348" sldId="272"/>
        </pc:sldMkLst>
        <pc:spChg chg="add mod">
          <ac:chgData name="Viorica Scerbina" userId="0f6d29d0-0191-40d1-b46b-5f0dd9b80d87" providerId="ADAL" clId="{2E24A3FF-4F1E-4924-9921-96D5740F8E1D}" dt="2024-10-30T13:40:19.920" v="265" actId="14100"/>
          <ac:spMkLst>
            <pc:docMk/>
            <pc:sldMk cId="3828737348" sldId="272"/>
            <ac:spMk id="5" creationId="{5803F229-E662-3287-9971-44DA8233CD79}"/>
          </ac:spMkLst>
        </pc:spChg>
        <pc:spChg chg="add mod">
          <ac:chgData name="Viorica Scerbina" userId="0f6d29d0-0191-40d1-b46b-5f0dd9b80d87" providerId="ADAL" clId="{2E24A3FF-4F1E-4924-9921-96D5740F8E1D}" dt="2024-10-30T13:40:27.452" v="267" actId="1076"/>
          <ac:spMkLst>
            <pc:docMk/>
            <pc:sldMk cId="3828737348" sldId="272"/>
            <ac:spMk id="6" creationId="{01DFBFB0-AD1B-FADF-94E1-0A7FCDC5FB9E}"/>
          </ac:spMkLst>
        </pc:spChg>
        <pc:spChg chg="ord">
          <ac:chgData name="Viorica Scerbina" userId="0f6d29d0-0191-40d1-b46b-5f0dd9b80d87" providerId="ADAL" clId="{2E24A3FF-4F1E-4924-9921-96D5740F8E1D}" dt="2024-10-30T13:39:51.256" v="248" actId="166"/>
          <ac:spMkLst>
            <pc:docMk/>
            <pc:sldMk cId="3828737348" sldId="272"/>
            <ac:spMk id="7" creationId="{AC92A5F1-1832-4146-B002-D7CA02CC1B22}"/>
          </ac:spMkLst>
        </pc:spChg>
        <pc:spChg chg="mod">
          <ac:chgData name="Viorica Scerbina" userId="0f6d29d0-0191-40d1-b46b-5f0dd9b80d87" providerId="ADAL" clId="{2E24A3FF-4F1E-4924-9921-96D5740F8E1D}" dt="2024-10-30T15:07:06.587" v="299" actId="403"/>
          <ac:spMkLst>
            <pc:docMk/>
            <pc:sldMk cId="3828737348" sldId="272"/>
            <ac:spMk id="16" creationId="{0EE265C7-05A4-9066-9C2D-F989D1D55D90}"/>
          </ac:spMkLst>
        </pc:spChg>
        <pc:spChg chg="mod ord">
          <ac:chgData name="Viorica Scerbina" userId="0f6d29d0-0191-40d1-b46b-5f0dd9b80d87" providerId="ADAL" clId="{2E24A3FF-4F1E-4924-9921-96D5740F8E1D}" dt="2024-10-30T13:40:16.527" v="264" actId="14100"/>
          <ac:spMkLst>
            <pc:docMk/>
            <pc:sldMk cId="3828737348" sldId="272"/>
            <ac:spMk id="18" creationId="{00D31F9A-19BC-4B9A-AE20-CEAC264C74E6}"/>
          </ac:spMkLst>
        </pc:spChg>
        <pc:spChg chg="mod">
          <ac:chgData name="Viorica Scerbina" userId="0f6d29d0-0191-40d1-b46b-5f0dd9b80d87" providerId="ADAL" clId="{2E24A3FF-4F1E-4924-9921-96D5740F8E1D}" dt="2024-10-30T13:40:24.560" v="266" actId="1076"/>
          <ac:spMkLst>
            <pc:docMk/>
            <pc:sldMk cId="3828737348" sldId="272"/>
            <ac:spMk id="19" creationId="{83820999-0810-4812-BEBF-B40527986774}"/>
          </ac:spMkLst>
        </pc:spChg>
        <pc:spChg chg="mod">
          <ac:chgData name="Viorica Scerbina" userId="0f6d29d0-0191-40d1-b46b-5f0dd9b80d87" providerId="ADAL" clId="{2E24A3FF-4F1E-4924-9921-96D5740F8E1D}" dt="2024-10-30T15:07:06.587" v="299" actId="403"/>
          <ac:spMkLst>
            <pc:docMk/>
            <pc:sldMk cId="3828737348" sldId="272"/>
            <ac:spMk id="20" creationId="{758CE096-CAEE-55E2-8273-BF99E3D71062}"/>
          </ac:spMkLst>
        </pc:spChg>
        <pc:spChg chg="mod">
          <ac:chgData name="Viorica Scerbina" userId="0f6d29d0-0191-40d1-b46b-5f0dd9b80d87" providerId="ADAL" clId="{2E24A3FF-4F1E-4924-9921-96D5740F8E1D}" dt="2024-10-30T15:07:06.587" v="299" actId="403"/>
          <ac:spMkLst>
            <pc:docMk/>
            <pc:sldMk cId="3828737348" sldId="272"/>
            <ac:spMk id="21" creationId="{997634DE-B09B-5ECE-FBA1-2A27ADB43CF3}"/>
          </ac:spMkLst>
        </pc:spChg>
        <pc:spChg chg="mod">
          <ac:chgData name="Viorica Scerbina" userId="0f6d29d0-0191-40d1-b46b-5f0dd9b80d87" providerId="ADAL" clId="{2E24A3FF-4F1E-4924-9921-96D5740F8E1D}" dt="2024-10-30T15:07:44.636" v="310" actId="1076"/>
          <ac:spMkLst>
            <pc:docMk/>
            <pc:sldMk cId="3828737348" sldId="272"/>
            <ac:spMk id="24" creationId="{FD556C30-C042-F656-72D4-4B278D7314A2}"/>
          </ac:spMkLst>
        </pc:spChg>
        <pc:spChg chg="mod">
          <ac:chgData name="Viorica Scerbina" userId="0f6d29d0-0191-40d1-b46b-5f0dd9b80d87" providerId="ADAL" clId="{2E24A3FF-4F1E-4924-9921-96D5740F8E1D}" dt="2024-10-30T15:08:03.914" v="314" actId="1076"/>
          <ac:spMkLst>
            <pc:docMk/>
            <pc:sldMk cId="3828737348" sldId="272"/>
            <ac:spMk id="25" creationId="{273F84B3-3456-659B-0C9F-A509EFD41554}"/>
          </ac:spMkLst>
        </pc:spChg>
        <pc:spChg chg="mod">
          <ac:chgData name="Viorica Scerbina" userId="0f6d29d0-0191-40d1-b46b-5f0dd9b80d87" providerId="ADAL" clId="{2E24A3FF-4F1E-4924-9921-96D5740F8E1D}" dt="2024-10-30T15:07:58.520" v="312" actId="1076"/>
          <ac:spMkLst>
            <pc:docMk/>
            <pc:sldMk cId="3828737348" sldId="272"/>
            <ac:spMk id="26" creationId="{5B3CF7A3-D95E-1D1B-B9F9-297A26AF8593}"/>
          </ac:spMkLst>
        </pc:spChg>
        <pc:spChg chg="mod">
          <ac:chgData name="Viorica Scerbina" userId="0f6d29d0-0191-40d1-b46b-5f0dd9b80d87" providerId="ADAL" clId="{2E24A3FF-4F1E-4924-9921-96D5740F8E1D}" dt="2024-10-30T15:08:00.926" v="313" actId="1076"/>
          <ac:spMkLst>
            <pc:docMk/>
            <pc:sldMk cId="3828737348" sldId="272"/>
            <ac:spMk id="28" creationId="{2ED99BB6-9546-17C4-15B8-B0EC18F22AFF}"/>
          </ac:spMkLst>
        </pc:spChg>
        <pc:spChg chg="mod">
          <ac:chgData name="Viorica Scerbina" userId="0f6d29d0-0191-40d1-b46b-5f0dd9b80d87" providerId="ADAL" clId="{2E24A3FF-4F1E-4924-9921-96D5740F8E1D}" dt="2024-10-30T15:07:06.587" v="299" actId="403"/>
          <ac:spMkLst>
            <pc:docMk/>
            <pc:sldMk cId="3828737348" sldId="272"/>
            <ac:spMk id="29" creationId="{FA60A13D-EE37-91B4-474A-28640FB56DA5}"/>
          </ac:spMkLst>
        </pc:spChg>
        <pc:spChg chg="mod">
          <ac:chgData name="Viorica Scerbina" userId="0f6d29d0-0191-40d1-b46b-5f0dd9b80d87" providerId="ADAL" clId="{2E24A3FF-4F1E-4924-9921-96D5740F8E1D}" dt="2024-10-30T15:07:06.587" v="299" actId="403"/>
          <ac:spMkLst>
            <pc:docMk/>
            <pc:sldMk cId="3828737348" sldId="272"/>
            <ac:spMk id="36" creationId="{9D9B6AF2-BF8F-668D-4712-59C4202BCB36}"/>
          </ac:spMkLst>
        </pc:spChg>
        <pc:spChg chg="mod">
          <ac:chgData name="Viorica Scerbina" userId="0f6d29d0-0191-40d1-b46b-5f0dd9b80d87" providerId="ADAL" clId="{2E24A3FF-4F1E-4924-9921-96D5740F8E1D}" dt="2024-10-30T15:07:50.891" v="311" actId="1076"/>
          <ac:spMkLst>
            <pc:docMk/>
            <pc:sldMk cId="3828737348" sldId="272"/>
            <ac:spMk id="37" creationId="{69771828-ACE9-1F8E-857D-F04E9C8091FD}"/>
          </ac:spMkLst>
        </pc:spChg>
      </pc:sldChg>
      <pc:sldChg chg="modSp mod">
        <pc:chgData name="Viorica Scerbina" userId="0f6d29d0-0191-40d1-b46b-5f0dd9b80d87" providerId="ADAL" clId="{2E24A3FF-4F1E-4924-9921-96D5740F8E1D}" dt="2024-10-30T15:06:37.908" v="296" actId="1076"/>
        <pc:sldMkLst>
          <pc:docMk/>
          <pc:sldMk cId="3703344091" sldId="273"/>
        </pc:sldMkLst>
        <pc:spChg chg="mod">
          <ac:chgData name="Viorica Scerbina" userId="0f6d29d0-0191-40d1-b46b-5f0dd9b80d87" providerId="ADAL" clId="{2E24A3FF-4F1E-4924-9921-96D5740F8E1D}" dt="2024-10-30T15:06:09.381" v="291" actId="403"/>
          <ac:spMkLst>
            <pc:docMk/>
            <pc:sldMk cId="3703344091" sldId="273"/>
            <ac:spMk id="17" creationId="{D682AC05-45B6-436E-BAA5-6EC4980AAE9E}"/>
          </ac:spMkLst>
        </pc:spChg>
        <pc:spChg chg="mod">
          <ac:chgData name="Viorica Scerbina" userId="0f6d29d0-0191-40d1-b46b-5f0dd9b80d87" providerId="ADAL" clId="{2E24A3FF-4F1E-4924-9921-96D5740F8E1D}" dt="2024-10-30T15:06:19.736" v="293" actId="403"/>
          <ac:spMkLst>
            <pc:docMk/>
            <pc:sldMk cId="3703344091" sldId="273"/>
            <ac:spMk id="22" creationId="{47ADB861-7E1F-4A42-BCBA-951F15697920}"/>
          </ac:spMkLst>
        </pc:spChg>
        <pc:spChg chg="mod">
          <ac:chgData name="Viorica Scerbina" userId="0f6d29d0-0191-40d1-b46b-5f0dd9b80d87" providerId="ADAL" clId="{2E24A3FF-4F1E-4924-9921-96D5740F8E1D}" dt="2024-10-30T15:06:15.248" v="292" actId="403"/>
          <ac:spMkLst>
            <pc:docMk/>
            <pc:sldMk cId="3703344091" sldId="273"/>
            <ac:spMk id="23" creationId="{C6ADB4F8-6F31-44F6-AF97-C4ECC6D2D03F}"/>
          </ac:spMkLst>
        </pc:spChg>
        <pc:spChg chg="mod">
          <ac:chgData name="Viorica Scerbina" userId="0f6d29d0-0191-40d1-b46b-5f0dd9b80d87" providerId="ADAL" clId="{2E24A3FF-4F1E-4924-9921-96D5740F8E1D}" dt="2024-10-30T15:06:37.908" v="296" actId="1076"/>
          <ac:spMkLst>
            <pc:docMk/>
            <pc:sldMk cId="3703344091" sldId="273"/>
            <ac:spMk id="30" creationId="{7305A6BE-D2AC-437A-BD42-7D01A550DD03}"/>
          </ac:spMkLst>
        </pc:spChg>
        <pc:spChg chg="mod">
          <ac:chgData name="Viorica Scerbina" userId="0f6d29d0-0191-40d1-b46b-5f0dd9b80d87" providerId="ADAL" clId="{2E24A3FF-4F1E-4924-9921-96D5740F8E1D}" dt="2024-10-30T15:06:32.845" v="295" actId="1076"/>
          <ac:spMkLst>
            <pc:docMk/>
            <pc:sldMk cId="3703344091" sldId="273"/>
            <ac:spMk id="31" creationId="{CB018317-9534-4CC6-B473-CBB745F8E98A}"/>
          </ac:spMkLst>
        </pc:spChg>
        <pc:spChg chg="mod">
          <ac:chgData name="Viorica Scerbina" userId="0f6d29d0-0191-40d1-b46b-5f0dd9b80d87" providerId="ADAL" clId="{2E24A3FF-4F1E-4924-9921-96D5740F8E1D}" dt="2024-10-30T15:06:32.845" v="295" actId="1076"/>
          <ac:spMkLst>
            <pc:docMk/>
            <pc:sldMk cId="3703344091" sldId="273"/>
            <ac:spMk id="32" creationId="{A25CCE84-26B6-4A64-99C4-9961C1DCA7FF}"/>
          </ac:spMkLst>
        </pc:spChg>
      </pc:sldChg>
      <pc:sldChg chg="modSp mod">
        <pc:chgData name="Viorica Scerbina" userId="0f6d29d0-0191-40d1-b46b-5f0dd9b80d87" providerId="ADAL" clId="{2E24A3FF-4F1E-4924-9921-96D5740F8E1D}" dt="2024-10-30T15:17:51.401" v="374" actId="403"/>
        <pc:sldMkLst>
          <pc:docMk/>
          <pc:sldMk cId="501048374" sldId="276"/>
        </pc:sldMkLst>
        <pc:spChg chg="mod">
          <ac:chgData name="Viorica Scerbina" userId="0f6d29d0-0191-40d1-b46b-5f0dd9b80d87" providerId="ADAL" clId="{2E24A3FF-4F1E-4924-9921-96D5740F8E1D}" dt="2024-10-30T13:16:12.607" v="57" actId="108"/>
          <ac:spMkLst>
            <pc:docMk/>
            <pc:sldMk cId="501048374" sldId="276"/>
            <ac:spMk id="8" creationId="{962ED55F-F75B-4280-A5CA-3D51FA1B49DB}"/>
          </ac:spMkLst>
        </pc:spChg>
        <pc:spChg chg="mod">
          <ac:chgData name="Viorica Scerbina" userId="0f6d29d0-0191-40d1-b46b-5f0dd9b80d87" providerId="ADAL" clId="{2E24A3FF-4F1E-4924-9921-96D5740F8E1D}" dt="2024-10-30T15:15:37.263" v="351" actId="14100"/>
          <ac:spMkLst>
            <pc:docMk/>
            <pc:sldMk cId="501048374" sldId="276"/>
            <ac:spMk id="16" creationId="{4E48E1D3-D0AA-BA35-A4C9-73DEC15BA1C9}"/>
          </ac:spMkLst>
        </pc:spChg>
        <pc:spChg chg="mod">
          <ac:chgData name="Viorica Scerbina" userId="0f6d29d0-0191-40d1-b46b-5f0dd9b80d87" providerId="ADAL" clId="{2E24A3FF-4F1E-4924-9921-96D5740F8E1D}" dt="2024-10-30T15:17:41.211" v="372" actId="1076"/>
          <ac:spMkLst>
            <pc:docMk/>
            <pc:sldMk cId="501048374" sldId="276"/>
            <ac:spMk id="17" creationId="{D682AC05-45B6-436E-BAA5-6EC4980AAE9E}"/>
          </ac:spMkLst>
        </pc:spChg>
        <pc:spChg chg="mod">
          <ac:chgData name="Viorica Scerbina" userId="0f6d29d0-0191-40d1-b46b-5f0dd9b80d87" providerId="ADAL" clId="{2E24A3FF-4F1E-4924-9921-96D5740F8E1D}" dt="2024-10-30T15:15:48.442" v="354" actId="122"/>
          <ac:spMkLst>
            <pc:docMk/>
            <pc:sldMk cId="501048374" sldId="276"/>
            <ac:spMk id="19" creationId="{5DC268B8-3B5A-46A3-BD2B-F6B936A47C54}"/>
          </ac:spMkLst>
        </pc:spChg>
        <pc:spChg chg="mod">
          <ac:chgData name="Viorica Scerbina" userId="0f6d29d0-0191-40d1-b46b-5f0dd9b80d87" providerId="ADAL" clId="{2E24A3FF-4F1E-4924-9921-96D5740F8E1D}" dt="2024-10-30T15:17:03.379" v="357" actId="1076"/>
          <ac:spMkLst>
            <pc:docMk/>
            <pc:sldMk cId="501048374" sldId="276"/>
            <ac:spMk id="22" creationId="{47ADB861-7E1F-4A42-BCBA-951F15697920}"/>
          </ac:spMkLst>
        </pc:spChg>
        <pc:spChg chg="mod">
          <ac:chgData name="Viorica Scerbina" userId="0f6d29d0-0191-40d1-b46b-5f0dd9b80d87" providerId="ADAL" clId="{2E24A3FF-4F1E-4924-9921-96D5740F8E1D}" dt="2024-10-30T15:17:00.187" v="356" actId="1076"/>
          <ac:spMkLst>
            <pc:docMk/>
            <pc:sldMk cId="501048374" sldId="276"/>
            <ac:spMk id="23" creationId="{C6ADB4F8-6F31-44F6-AF97-C4ECC6D2D03F}"/>
          </ac:spMkLst>
        </pc:spChg>
        <pc:spChg chg="mod">
          <ac:chgData name="Viorica Scerbina" userId="0f6d29d0-0191-40d1-b46b-5f0dd9b80d87" providerId="ADAL" clId="{2E24A3FF-4F1E-4924-9921-96D5740F8E1D}" dt="2024-10-30T15:15:32.238" v="350" actId="14100"/>
          <ac:spMkLst>
            <pc:docMk/>
            <pc:sldMk cId="501048374" sldId="276"/>
            <ac:spMk id="24" creationId="{3FE276C5-5C13-B28B-45B8-EB2928BFE9D5}"/>
          </ac:spMkLst>
        </pc:spChg>
        <pc:spChg chg="mod">
          <ac:chgData name="Viorica Scerbina" userId="0f6d29d0-0191-40d1-b46b-5f0dd9b80d87" providerId="ADAL" clId="{2E24A3FF-4F1E-4924-9921-96D5740F8E1D}" dt="2024-10-30T15:17:51.401" v="374" actId="403"/>
          <ac:spMkLst>
            <pc:docMk/>
            <pc:sldMk cId="501048374" sldId="276"/>
            <ac:spMk id="30" creationId="{7305A6BE-D2AC-437A-BD42-7D01A550DD03}"/>
          </ac:spMkLst>
        </pc:spChg>
        <pc:spChg chg="mod">
          <ac:chgData name="Viorica Scerbina" userId="0f6d29d0-0191-40d1-b46b-5f0dd9b80d87" providerId="ADAL" clId="{2E24A3FF-4F1E-4924-9921-96D5740F8E1D}" dt="2024-10-30T15:17:51.401" v="374" actId="403"/>
          <ac:spMkLst>
            <pc:docMk/>
            <pc:sldMk cId="501048374" sldId="276"/>
            <ac:spMk id="31" creationId="{CB018317-9534-4CC6-B473-CBB745F8E98A}"/>
          </ac:spMkLst>
        </pc:spChg>
        <pc:spChg chg="mod">
          <ac:chgData name="Viorica Scerbina" userId="0f6d29d0-0191-40d1-b46b-5f0dd9b80d87" providerId="ADAL" clId="{2E24A3FF-4F1E-4924-9921-96D5740F8E1D}" dt="2024-10-30T15:17:51.401" v="374" actId="403"/>
          <ac:spMkLst>
            <pc:docMk/>
            <pc:sldMk cId="501048374" sldId="276"/>
            <ac:spMk id="32" creationId="{A25CCE84-26B6-4A64-99C4-9961C1DCA7FF}"/>
          </ac:spMkLst>
        </pc:spChg>
        <pc:cxnChg chg="mod">
          <ac:chgData name="Viorica Scerbina" userId="0f6d29d0-0191-40d1-b46b-5f0dd9b80d87" providerId="ADAL" clId="{2E24A3FF-4F1E-4924-9921-96D5740F8E1D}" dt="2024-10-30T15:17:36.461" v="371" actId="1037"/>
          <ac:cxnSpMkLst>
            <pc:docMk/>
            <pc:sldMk cId="501048374" sldId="276"/>
            <ac:cxnSpMk id="11" creationId="{1C4FCE7C-2040-48B2-B63D-95942C41B628}"/>
          </ac:cxnSpMkLst>
        </pc:cxnChg>
        <pc:cxnChg chg="mod">
          <ac:chgData name="Viorica Scerbina" userId="0f6d29d0-0191-40d1-b46b-5f0dd9b80d87" providerId="ADAL" clId="{2E24A3FF-4F1E-4924-9921-96D5740F8E1D}" dt="2024-10-30T15:17:09.714" v="363" actId="1035"/>
          <ac:cxnSpMkLst>
            <pc:docMk/>
            <pc:sldMk cId="501048374" sldId="276"/>
            <ac:cxnSpMk id="12" creationId="{51440C31-C0D7-4E51-B053-E1A6175A4063}"/>
          </ac:cxnSpMkLst>
        </pc:cxnChg>
        <pc:cxnChg chg="mod">
          <ac:chgData name="Viorica Scerbina" userId="0f6d29d0-0191-40d1-b46b-5f0dd9b80d87" providerId="ADAL" clId="{2E24A3FF-4F1E-4924-9921-96D5740F8E1D}" dt="2024-10-30T15:10:28.353" v="333" actId="1076"/>
          <ac:cxnSpMkLst>
            <pc:docMk/>
            <pc:sldMk cId="501048374" sldId="276"/>
            <ac:cxnSpMk id="13" creationId="{43159A8E-4642-4211-BE81-E98D7B24820B}"/>
          </ac:cxnSpMkLst>
        </pc:cxnChg>
      </pc:sldChg>
      <pc:sldChg chg="modSp mod">
        <pc:chgData name="Viorica Scerbina" userId="0f6d29d0-0191-40d1-b46b-5f0dd9b80d87" providerId="ADAL" clId="{2E24A3FF-4F1E-4924-9921-96D5740F8E1D}" dt="2024-10-30T15:08:29.889" v="317" actId="403"/>
        <pc:sldMkLst>
          <pc:docMk/>
          <pc:sldMk cId="4285161956" sldId="278"/>
        </pc:sldMkLst>
        <pc:spChg chg="mod">
          <ac:chgData name="Viorica Scerbina" userId="0f6d29d0-0191-40d1-b46b-5f0dd9b80d87" providerId="ADAL" clId="{2E24A3FF-4F1E-4924-9921-96D5740F8E1D}" dt="2024-10-30T15:08:21.606" v="315" actId="403"/>
          <ac:spMkLst>
            <pc:docMk/>
            <pc:sldMk cId="4285161956" sldId="278"/>
            <ac:spMk id="2" creationId="{9805A600-2021-27ED-16BE-F9D845E8FE94}"/>
          </ac:spMkLst>
        </pc:spChg>
        <pc:spChg chg="mod">
          <ac:chgData name="Viorica Scerbina" userId="0f6d29d0-0191-40d1-b46b-5f0dd9b80d87" providerId="ADAL" clId="{2E24A3FF-4F1E-4924-9921-96D5740F8E1D}" dt="2024-10-30T15:08:29.889" v="317" actId="403"/>
          <ac:spMkLst>
            <pc:docMk/>
            <pc:sldMk cId="4285161956" sldId="278"/>
            <ac:spMk id="4" creationId="{251D5C1D-A709-AF23-257B-601894E0BAD5}"/>
          </ac:spMkLst>
        </pc:spChg>
        <pc:spChg chg="mod">
          <ac:chgData name="Viorica Scerbina" userId="0f6d29d0-0191-40d1-b46b-5f0dd9b80d87" providerId="ADAL" clId="{2E24A3FF-4F1E-4924-9921-96D5740F8E1D}" dt="2024-10-30T15:08:21.606" v="315" actId="403"/>
          <ac:spMkLst>
            <pc:docMk/>
            <pc:sldMk cId="4285161956" sldId="278"/>
            <ac:spMk id="17" creationId="{D682AC05-45B6-436E-BAA5-6EC4980AAE9E}"/>
          </ac:spMkLst>
        </pc:spChg>
        <pc:spChg chg="mod">
          <ac:chgData name="Viorica Scerbina" userId="0f6d29d0-0191-40d1-b46b-5f0dd9b80d87" providerId="ADAL" clId="{2E24A3FF-4F1E-4924-9921-96D5740F8E1D}" dt="2024-10-30T15:08:21.606" v="315" actId="403"/>
          <ac:spMkLst>
            <pc:docMk/>
            <pc:sldMk cId="4285161956" sldId="278"/>
            <ac:spMk id="22" creationId="{47ADB861-7E1F-4A42-BCBA-951F15697920}"/>
          </ac:spMkLst>
        </pc:spChg>
        <pc:spChg chg="mod">
          <ac:chgData name="Viorica Scerbina" userId="0f6d29d0-0191-40d1-b46b-5f0dd9b80d87" providerId="ADAL" clId="{2E24A3FF-4F1E-4924-9921-96D5740F8E1D}" dt="2024-10-30T15:08:21.606" v="315" actId="403"/>
          <ac:spMkLst>
            <pc:docMk/>
            <pc:sldMk cId="4285161956" sldId="278"/>
            <ac:spMk id="23" creationId="{C6ADB4F8-6F31-44F6-AF97-C4ECC6D2D03F}"/>
          </ac:spMkLst>
        </pc:spChg>
        <pc:spChg chg="mod">
          <ac:chgData name="Viorica Scerbina" userId="0f6d29d0-0191-40d1-b46b-5f0dd9b80d87" providerId="ADAL" clId="{2E24A3FF-4F1E-4924-9921-96D5740F8E1D}" dt="2024-10-30T15:08:21.606" v="315" actId="403"/>
          <ac:spMkLst>
            <pc:docMk/>
            <pc:sldMk cId="4285161956" sldId="278"/>
            <ac:spMk id="27" creationId="{25BF20BB-A49B-D23F-4AB0-E8CE3CEC05BC}"/>
          </ac:spMkLst>
        </pc:spChg>
        <pc:spChg chg="mod">
          <ac:chgData name="Viorica Scerbina" userId="0f6d29d0-0191-40d1-b46b-5f0dd9b80d87" providerId="ADAL" clId="{2E24A3FF-4F1E-4924-9921-96D5740F8E1D}" dt="2024-10-30T15:08:29.889" v="317" actId="403"/>
          <ac:spMkLst>
            <pc:docMk/>
            <pc:sldMk cId="4285161956" sldId="278"/>
            <ac:spMk id="28" creationId="{47CBA14F-F57C-7083-7BB2-7AD3F77A9D8B}"/>
          </ac:spMkLst>
        </pc:spChg>
        <pc:spChg chg="mod">
          <ac:chgData name="Viorica Scerbina" userId="0f6d29d0-0191-40d1-b46b-5f0dd9b80d87" providerId="ADAL" clId="{2E24A3FF-4F1E-4924-9921-96D5740F8E1D}" dt="2024-10-30T15:08:29.889" v="317" actId="403"/>
          <ac:spMkLst>
            <pc:docMk/>
            <pc:sldMk cId="4285161956" sldId="278"/>
            <ac:spMk id="30" creationId="{7305A6BE-D2AC-437A-BD42-7D01A550DD03}"/>
          </ac:spMkLst>
        </pc:spChg>
        <pc:spChg chg="mod">
          <ac:chgData name="Viorica Scerbina" userId="0f6d29d0-0191-40d1-b46b-5f0dd9b80d87" providerId="ADAL" clId="{2E24A3FF-4F1E-4924-9921-96D5740F8E1D}" dt="2024-10-30T15:08:29.889" v="317" actId="403"/>
          <ac:spMkLst>
            <pc:docMk/>
            <pc:sldMk cId="4285161956" sldId="278"/>
            <ac:spMk id="31" creationId="{CB018317-9534-4CC6-B473-CBB745F8E98A}"/>
          </ac:spMkLst>
        </pc:spChg>
        <pc:spChg chg="mod">
          <ac:chgData name="Viorica Scerbina" userId="0f6d29d0-0191-40d1-b46b-5f0dd9b80d87" providerId="ADAL" clId="{2E24A3FF-4F1E-4924-9921-96D5740F8E1D}" dt="2024-10-30T15:08:29.889" v="317" actId="403"/>
          <ac:spMkLst>
            <pc:docMk/>
            <pc:sldMk cId="4285161956" sldId="278"/>
            <ac:spMk id="32" creationId="{A25CCE84-26B6-4A64-99C4-9961C1DCA7FF}"/>
          </ac:spMkLst>
        </pc:spChg>
      </pc:sldChg>
      <pc:sldChg chg="modSp mod">
        <pc:chgData name="Viorica Scerbina" userId="0f6d29d0-0191-40d1-b46b-5f0dd9b80d87" providerId="ADAL" clId="{2E24A3FF-4F1E-4924-9921-96D5740F8E1D}" dt="2024-10-30T13:36:13.491" v="229" actId="27918"/>
        <pc:sldMkLst>
          <pc:docMk/>
          <pc:sldMk cId="3801206034" sldId="279"/>
        </pc:sldMkLst>
        <pc:graphicFrameChg chg="modGraphic">
          <ac:chgData name="Viorica Scerbina" userId="0f6d29d0-0191-40d1-b46b-5f0dd9b80d87" providerId="ADAL" clId="{2E24A3FF-4F1E-4924-9921-96D5740F8E1D}" dt="2024-10-30T13:34:36.056" v="224" actId="20577"/>
          <ac:graphicFrameMkLst>
            <pc:docMk/>
            <pc:sldMk cId="3801206034" sldId="279"/>
            <ac:graphicFrameMk id="2" creationId="{F2B86306-F794-D5E1-7536-A4848CD959BA}"/>
          </ac:graphicFrameMkLst>
        </pc:graphicFrameChg>
        <pc:graphicFrameChg chg="mod">
          <ac:chgData name="Viorica Scerbina" userId="0f6d29d0-0191-40d1-b46b-5f0dd9b80d87" providerId="ADAL" clId="{2E24A3FF-4F1E-4924-9921-96D5740F8E1D}" dt="2024-10-30T13:08:11.136" v="6" actId="403"/>
          <ac:graphicFrameMkLst>
            <pc:docMk/>
            <pc:sldMk cId="3801206034" sldId="279"/>
            <ac:graphicFrameMk id="6" creationId="{D8612ABB-3EEA-2CB8-3A26-7A2B1A2C9013}"/>
          </ac:graphicFrameMkLst>
        </pc:graphicFrameChg>
      </pc:sldChg>
      <pc:sldChg chg="modSp mod">
        <pc:chgData name="Viorica Scerbina" userId="0f6d29d0-0191-40d1-b46b-5f0dd9b80d87" providerId="ADAL" clId="{2E24A3FF-4F1E-4924-9921-96D5740F8E1D}" dt="2024-10-30T13:42:51.205" v="284" actId="1076"/>
        <pc:sldMkLst>
          <pc:docMk/>
          <pc:sldMk cId="1404806017" sldId="307"/>
        </pc:sldMkLst>
        <pc:graphicFrameChg chg="mod modGraphic">
          <ac:chgData name="Viorica Scerbina" userId="0f6d29d0-0191-40d1-b46b-5f0dd9b80d87" providerId="ADAL" clId="{2E24A3FF-4F1E-4924-9921-96D5740F8E1D}" dt="2024-10-30T13:42:51.205" v="284" actId="1076"/>
          <ac:graphicFrameMkLst>
            <pc:docMk/>
            <pc:sldMk cId="1404806017" sldId="307"/>
            <ac:graphicFrameMk id="4" creationId="{9EC7A5C1-228E-A1F3-8E85-A085A499D0EB}"/>
          </ac:graphicFrameMkLst>
        </pc:graphicFrameChg>
      </pc:sldChg>
      <pc:sldChg chg="addSp modSp mod">
        <pc:chgData name="Viorica Scerbina" userId="0f6d29d0-0191-40d1-b46b-5f0dd9b80d87" providerId="ADAL" clId="{2E24A3FF-4F1E-4924-9921-96D5740F8E1D}" dt="2024-10-30T13:29:40.444" v="218" actId="14734"/>
        <pc:sldMkLst>
          <pc:docMk/>
          <pc:sldMk cId="666943157" sldId="308"/>
        </pc:sldMkLst>
        <pc:graphicFrameChg chg="mod modGraphic">
          <ac:chgData name="Viorica Scerbina" userId="0f6d29d0-0191-40d1-b46b-5f0dd9b80d87" providerId="ADAL" clId="{2E24A3FF-4F1E-4924-9921-96D5740F8E1D}" dt="2024-10-30T13:29:40.444" v="218" actId="14734"/>
          <ac:graphicFrameMkLst>
            <pc:docMk/>
            <pc:sldMk cId="666943157" sldId="308"/>
            <ac:graphicFrameMk id="2" creationId="{69800903-93D0-49B3-66FF-7EF2921309A2}"/>
          </ac:graphicFrameMkLst>
        </pc:graphicFrameChg>
        <pc:graphicFrameChg chg="add mod">
          <ac:chgData name="Viorica Scerbina" userId="0f6d29d0-0191-40d1-b46b-5f0dd9b80d87" providerId="ADAL" clId="{2E24A3FF-4F1E-4924-9921-96D5740F8E1D}" dt="2024-10-30T13:17:07.589" v="64"/>
          <ac:graphicFrameMkLst>
            <pc:docMk/>
            <pc:sldMk cId="666943157" sldId="308"/>
            <ac:graphicFrameMk id="6" creationId="{C31CF1C6-B3B1-3538-A221-201FF14AFF6C}"/>
          </ac:graphicFrameMkLst>
        </pc:graphicFrameChg>
      </pc:sldChg>
      <pc:sldChg chg="modSp mod">
        <pc:chgData name="Viorica Scerbina" userId="0f6d29d0-0191-40d1-b46b-5f0dd9b80d87" providerId="ADAL" clId="{2E24A3FF-4F1E-4924-9921-96D5740F8E1D}" dt="2024-10-30T15:06:55.315" v="298" actId="403"/>
        <pc:sldMkLst>
          <pc:docMk/>
          <pc:sldMk cId="714017024" sldId="310"/>
        </pc:sldMkLst>
        <pc:spChg chg="mod">
          <ac:chgData name="Viorica Scerbina" userId="0f6d29d0-0191-40d1-b46b-5f0dd9b80d87" providerId="ADAL" clId="{2E24A3FF-4F1E-4924-9921-96D5740F8E1D}" dt="2024-10-30T15:06:46.530" v="297" actId="403"/>
          <ac:spMkLst>
            <pc:docMk/>
            <pc:sldMk cId="714017024" sldId="310"/>
            <ac:spMk id="24" creationId="{ED55418D-BB54-552E-A2BC-78C9601F2F21}"/>
          </ac:spMkLst>
        </pc:spChg>
        <pc:spChg chg="mod">
          <ac:chgData name="Viorica Scerbina" userId="0f6d29d0-0191-40d1-b46b-5f0dd9b80d87" providerId="ADAL" clId="{2E24A3FF-4F1E-4924-9921-96D5740F8E1D}" dt="2024-10-30T15:06:46.530" v="297" actId="403"/>
          <ac:spMkLst>
            <pc:docMk/>
            <pc:sldMk cId="714017024" sldId="310"/>
            <ac:spMk id="25" creationId="{E433AA0B-8127-AA7B-B2E7-8917E0746D21}"/>
          </ac:spMkLst>
        </pc:spChg>
        <pc:spChg chg="mod">
          <ac:chgData name="Viorica Scerbina" userId="0f6d29d0-0191-40d1-b46b-5f0dd9b80d87" providerId="ADAL" clId="{2E24A3FF-4F1E-4924-9921-96D5740F8E1D}" dt="2024-10-30T15:06:46.530" v="297" actId="403"/>
          <ac:spMkLst>
            <pc:docMk/>
            <pc:sldMk cId="714017024" sldId="310"/>
            <ac:spMk id="26" creationId="{2CC5E762-2412-64C2-6941-F1A308E2A0C9}"/>
          </ac:spMkLst>
        </pc:spChg>
        <pc:spChg chg="mod">
          <ac:chgData name="Viorica Scerbina" userId="0f6d29d0-0191-40d1-b46b-5f0dd9b80d87" providerId="ADAL" clId="{2E24A3FF-4F1E-4924-9921-96D5740F8E1D}" dt="2024-10-30T15:06:55.315" v="298" actId="403"/>
          <ac:spMkLst>
            <pc:docMk/>
            <pc:sldMk cId="714017024" sldId="310"/>
            <ac:spMk id="27" creationId="{D87EFF2D-E11B-E53F-96FF-B49CE3F22E6A}"/>
          </ac:spMkLst>
        </pc:spChg>
        <pc:spChg chg="mod">
          <ac:chgData name="Viorica Scerbina" userId="0f6d29d0-0191-40d1-b46b-5f0dd9b80d87" providerId="ADAL" clId="{2E24A3FF-4F1E-4924-9921-96D5740F8E1D}" dt="2024-10-30T15:06:55.315" v="298" actId="403"/>
          <ac:spMkLst>
            <pc:docMk/>
            <pc:sldMk cId="714017024" sldId="310"/>
            <ac:spMk id="28" creationId="{A2C50406-0A20-243A-C506-EB70372F729A}"/>
          </ac:spMkLst>
        </pc:spChg>
        <pc:spChg chg="mod">
          <ac:chgData name="Viorica Scerbina" userId="0f6d29d0-0191-40d1-b46b-5f0dd9b80d87" providerId="ADAL" clId="{2E24A3FF-4F1E-4924-9921-96D5740F8E1D}" dt="2024-10-30T15:06:55.315" v="298" actId="403"/>
          <ac:spMkLst>
            <pc:docMk/>
            <pc:sldMk cId="714017024" sldId="310"/>
            <ac:spMk id="29" creationId="{B1B0A70B-9029-0E06-DC48-E725549DDBD2}"/>
          </ac:spMkLst>
        </pc:spChg>
        <pc:spChg chg="mod">
          <ac:chgData name="Viorica Scerbina" userId="0f6d29d0-0191-40d1-b46b-5f0dd9b80d87" providerId="ADAL" clId="{2E24A3FF-4F1E-4924-9921-96D5740F8E1D}" dt="2024-10-30T15:06:46.530" v="297" actId="403"/>
          <ac:spMkLst>
            <pc:docMk/>
            <pc:sldMk cId="714017024" sldId="310"/>
            <ac:spMk id="33" creationId="{6A9904D1-7F46-2EF6-AFD8-1CAB8C58C9D3}"/>
          </ac:spMkLst>
        </pc:spChg>
        <pc:spChg chg="mod">
          <ac:chgData name="Viorica Scerbina" userId="0f6d29d0-0191-40d1-b46b-5f0dd9b80d87" providerId="ADAL" clId="{2E24A3FF-4F1E-4924-9921-96D5740F8E1D}" dt="2024-10-30T15:06:55.315" v="298" actId="403"/>
          <ac:spMkLst>
            <pc:docMk/>
            <pc:sldMk cId="714017024" sldId="310"/>
            <ac:spMk id="34" creationId="{05D4915A-A11D-99E2-374D-68AC633B99BF}"/>
          </ac:spMkLst>
        </pc:spChg>
        <pc:spChg chg="mod">
          <ac:chgData name="Viorica Scerbina" userId="0f6d29d0-0191-40d1-b46b-5f0dd9b80d87" providerId="ADAL" clId="{2E24A3FF-4F1E-4924-9921-96D5740F8E1D}" dt="2024-10-30T15:06:46.530" v="297" actId="403"/>
          <ac:spMkLst>
            <pc:docMk/>
            <pc:sldMk cId="714017024" sldId="310"/>
            <ac:spMk id="38" creationId="{F8324551-2D8D-CCFB-BC92-F564464BF4B4}"/>
          </ac:spMkLst>
        </pc:spChg>
        <pc:spChg chg="mod">
          <ac:chgData name="Viorica Scerbina" userId="0f6d29d0-0191-40d1-b46b-5f0dd9b80d87" providerId="ADAL" clId="{2E24A3FF-4F1E-4924-9921-96D5740F8E1D}" dt="2024-10-30T15:06:55.315" v="298" actId="403"/>
          <ac:spMkLst>
            <pc:docMk/>
            <pc:sldMk cId="714017024" sldId="310"/>
            <ac:spMk id="39" creationId="{57AC8111-FBF7-B98F-23DF-0D0A9F0DB339}"/>
          </ac:spMkLst>
        </pc:spChg>
      </pc:sldChg>
      <pc:sldChg chg="addSp modSp mod">
        <pc:chgData name="Viorica Scerbina" userId="0f6d29d0-0191-40d1-b46b-5f0dd9b80d87" providerId="ADAL" clId="{2E24A3FF-4F1E-4924-9921-96D5740F8E1D}" dt="2024-10-30T15:08:56.072" v="321" actId="1076"/>
        <pc:sldMkLst>
          <pc:docMk/>
          <pc:sldMk cId="3478454678" sldId="311"/>
        </pc:sldMkLst>
        <pc:spChg chg="add mod">
          <ac:chgData name="Viorica Scerbina" userId="0f6d29d0-0191-40d1-b46b-5f0dd9b80d87" providerId="ADAL" clId="{2E24A3FF-4F1E-4924-9921-96D5740F8E1D}" dt="2024-10-30T13:41:46.317" v="273" actId="14100"/>
          <ac:spMkLst>
            <pc:docMk/>
            <pc:sldMk cId="3478454678" sldId="311"/>
            <ac:spMk id="4" creationId="{06AB0B3C-AEE3-99C4-6467-B8732A6F3CD8}"/>
          </ac:spMkLst>
        </pc:spChg>
        <pc:spChg chg="add mod">
          <ac:chgData name="Viorica Scerbina" userId="0f6d29d0-0191-40d1-b46b-5f0dd9b80d87" providerId="ADAL" clId="{2E24A3FF-4F1E-4924-9921-96D5740F8E1D}" dt="2024-10-30T13:41:50.446" v="274" actId="14100"/>
          <ac:spMkLst>
            <pc:docMk/>
            <pc:sldMk cId="3478454678" sldId="311"/>
            <ac:spMk id="5" creationId="{0FED5103-C704-22FD-F130-8354C86F2447}"/>
          </ac:spMkLst>
        </pc:spChg>
        <pc:spChg chg="mod">
          <ac:chgData name="Viorica Scerbina" userId="0f6d29d0-0191-40d1-b46b-5f0dd9b80d87" providerId="ADAL" clId="{2E24A3FF-4F1E-4924-9921-96D5740F8E1D}" dt="2024-10-30T15:08:42.325" v="318" actId="403"/>
          <ac:spMkLst>
            <pc:docMk/>
            <pc:sldMk cId="3478454678" sldId="311"/>
            <ac:spMk id="34" creationId="{E3F3EDEB-A2E6-5D98-F976-7E2A67A5302E}"/>
          </ac:spMkLst>
        </pc:spChg>
        <pc:spChg chg="mod">
          <ac:chgData name="Viorica Scerbina" userId="0f6d29d0-0191-40d1-b46b-5f0dd9b80d87" providerId="ADAL" clId="{2E24A3FF-4F1E-4924-9921-96D5740F8E1D}" dt="2024-10-30T15:08:42.325" v="318" actId="403"/>
          <ac:spMkLst>
            <pc:docMk/>
            <pc:sldMk cId="3478454678" sldId="311"/>
            <ac:spMk id="36" creationId="{2B7CACD8-A516-989C-4BB5-6317F2942709}"/>
          </ac:spMkLst>
        </pc:spChg>
        <pc:spChg chg="mod">
          <ac:chgData name="Viorica Scerbina" userId="0f6d29d0-0191-40d1-b46b-5f0dd9b80d87" providerId="ADAL" clId="{2E24A3FF-4F1E-4924-9921-96D5740F8E1D}" dt="2024-10-30T15:08:42.325" v="318" actId="403"/>
          <ac:spMkLst>
            <pc:docMk/>
            <pc:sldMk cId="3478454678" sldId="311"/>
            <ac:spMk id="38" creationId="{B893DDA1-02DC-8945-C37D-9444DCA0FD77}"/>
          </ac:spMkLst>
        </pc:spChg>
        <pc:spChg chg="mod">
          <ac:chgData name="Viorica Scerbina" userId="0f6d29d0-0191-40d1-b46b-5f0dd9b80d87" providerId="ADAL" clId="{2E24A3FF-4F1E-4924-9921-96D5740F8E1D}" dt="2024-10-30T15:08:56.072" v="321" actId="1076"/>
          <ac:spMkLst>
            <pc:docMk/>
            <pc:sldMk cId="3478454678" sldId="311"/>
            <ac:spMk id="40" creationId="{7B989380-C36F-1EE5-49D1-60D2829ADC54}"/>
          </ac:spMkLst>
        </pc:spChg>
        <pc:spChg chg="mod">
          <ac:chgData name="Viorica Scerbina" userId="0f6d29d0-0191-40d1-b46b-5f0dd9b80d87" providerId="ADAL" clId="{2E24A3FF-4F1E-4924-9921-96D5740F8E1D}" dt="2024-10-30T15:08:56.072" v="321" actId="1076"/>
          <ac:spMkLst>
            <pc:docMk/>
            <pc:sldMk cId="3478454678" sldId="311"/>
            <ac:spMk id="42" creationId="{237A2FB5-B70D-D4A7-FED0-18113B3719DD}"/>
          </ac:spMkLst>
        </pc:spChg>
        <pc:spChg chg="mod">
          <ac:chgData name="Viorica Scerbina" userId="0f6d29d0-0191-40d1-b46b-5f0dd9b80d87" providerId="ADAL" clId="{2E24A3FF-4F1E-4924-9921-96D5740F8E1D}" dt="2024-10-30T15:08:56.072" v="321" actId="1076"/>
          <ac:spMkLst>
            <pc:docMk/>
            <pc:sldMk cId="3478454678" sldId="311"/>
            <ac:spMk id="44" creationId="{061E858B-52EB-ABEC-A16A-2CA873B4E648}"/>
          </ac:spMkLst>
        </pc:spChg>
      </pc:sldChg>
      <pc:sldChg chg="addSp modSp mod">
        <pc:chgData name="Viorica Scerbina" userId="0f6d29d0-0191-40d1-b46b-5f0dd9b80d87" providerId="ADAL" clId="{2E24A3FF-4F1E-4924-9921-96D5740F8E1D}" dt="2024-10-30T15:09:19.923" v="324" actId="403"/>
        <pc:sldMkLst>
          <pc:docMk/>
          <pc:sldMk cId="1347569202" sldId="312"/>
        </pc:sldMkLst>
        <pc:spChg chg="add mod">
          <ac:chgData name="Viorica Scerbina" userId="0f6d29d0-0191-40d1-b46b-5f0dd9b80d87" providerId="ADAL" clId="{2E24A3FF-4F1E-4924-9921-96D5740F8E1D}" dt="2024-10-30T13:41:09.571" v="269"/>
          <ac:spMkLst>
            <pc:docMk/>
            <pc:sldMk cId="1347569202" sldId="312"/>
            <ac:spMk id="2" creationId="{E07E3FBC-F589-DBE8-F655-00ED9AB7455E}"/>
          </ac:spMkLst>
        </pc:spChg>
        <pc:spChg chg="add mod">
          <ac:chgData name="Viorica Scerbina" userId="0f6d29d0-0191-40d1-b46b-5f0dd9b80d87" providerId="ADAL" clId="{2E24A3FF-4F1E-4924-9921-96D5740F8E1D}" dt="2024-10-30T13:41:57.652" v="276" actId="14100"/>
          <ac:spMkLst>
            <pc:docMk/>
            <pc:sldMk cId="1347569202" sldId="312"/>
            <ac:spMk id="3" creationId="{7635875E-E897-FE57-E59B-A1E88B12C49F}"/>
          </ac:spMkLst>
        </pc:spChg>
        <pc:spChg chg="mod">
          <ac:chgData name="Viorica Scerbina" userId="0f6d29d0-0191-40d1-b46b-5f0dd9b80d87" providerId="ADAL" clId="{2E24A3FF-4F1E-4924-9921-96D5740F8E1D}" dt="2024-10-30T15:09:19.923" v="324" actId="403"/>
          <ac:spMkLst>
            <pc:docMk/>
            <pc:sldMk cId="1347569202" sldId="312"/>
            <ac:spMk id="14" creationId="{5E401C42-2C5C-92DF-CA65-D1C393D426A0}"/>
          </ac:spMkLst>
        </pc:spChg>
        <pc:spChg chg="mod">
          <ac:chgData name="Viorica Scerbina" userId="0f6d29d0-0191-40d1-b46b-5f0dd9b80d87" providerId="ADAL" clId="{2E24A3FF-4F1E-4924-9921-96D5740F8E1D}" dt="2024-10-30T15:09:02.470" v="322" actId="403"/>
          <ac:spMkLst>
            <pc:docMk/>
            <pc:sldMk cId="1347569202" sldId="312"/>
            <ac:spMk id="29" creationId="{0C161A92-F9A5-A0F1-768E-BB0C74D94306}"/>
          </ac:spMkLst>
        </pc:spChg>
        <pc:spChg chg="mod">
          <ac:chgData name="Viorica Scerbina" userId="0f6d29d0-0191-40d1-b46b-5f0dd9b80d87" providerId="ADAL" clId="{2E24A3FF-4F1E-4924-9921-96D5740F8E1D}" dt="2024-10-30T15:09:02.470" v="322" actId="403"/>
          <ac:spMkLst>
            <pc:docMk/>
            <pc:sldMk cId="1347569202" sldId="312"/>
            <ac:spMk id="34" creationId="{CE28C55C-1354-17D5-DD4C-3751DF42E989}"/>
          </ac:spMkLst>
        </pc:spChg>
        <pc:spChg chg="mod">
          <ac:chgData name="Viorica Scerbina" userId="0f6d29d0-0191-40d1-b46b-5f0dd9b80d87" providerId="ADAL" clId="{2E24A3FF-4F1E-4924-9921-96D5740F8E1D}" dt="2024-10-30T15:09:02.470" v="322" actId="403"/>
          <ac:spMkLst>
            <pc:docMk/>
            <pc:sldMk cId="1347569202" sldId="312"/>
            <ac:spMk id="36" creationId="{157170B7-4266-E6EF-0D1B-EB2A746DB334}"/>
          </ac:spMkLst>
        </pc:spChg>
        <pc:spChg chg="mod">
          <ac:chgData name="Viorica Scerbina" userId="0f6d29d0-0191-40d1-b46b-5f0dd9b80d87" providerId="ADAL" clId="{2E24A3FF-4F1E-4924-9921-96D5740F8E1D}" dt="2024-10-30T15:09:06.315" v="323" actId="403"/>
          <ac:spMkLst>
            <pc:docMk/>
            <pc:sldMk cId="1347569202" sldId="312"/>
            <ac:spMk id="38" creationId="{C734F91F-EE46-9B24-5A54-E4C5519EA80A}"/>
          </ac:spMkLst>
        </pc:spChg>
        <pc:spChg chg="mod">
          <ac:chgData name="Viorica Scerbina" userId="0f6d29d0-0191-40d1-b46b-5f0dd9b80d87" providerId="ADAL" clId="{2E24A3FF-4F1E-4924-9921-96D5740F8E1D}" dt="2024-10-30T15:09:06.315" v="323" actId="403"/>
          <ac:spMkLst>
            <pc:docMk/>
            <pc:sldMk cId="1347569202" sldId="312"/>
            <ac:spMk id="40" creationId="{162BED67-0F2B-BDFF-570A-F1AA99803894}"/>
          </ac:spMkLst>
        </pc:spChg>
        <pc:spChg chg="mod">
          <ac:chgData name="Viorica Scerbina" userId="0f6d29d0-0191-40d1-b46b-5f0dd9b80d87" providerId="ADAL" clId="{2E24A3FF-4F1E-4924-9921-96D5740F8E1D}" dt="2024-10-30T15:09:06.315" v="323" actId="403"/>
          <ac:spMkLst>
            <pc:docMk/>
            <pc:sldMk cId="1347569202" sldId="312"/>
            <ac:spMk id="42" creationId="{B9B09F5A-FCC0-3069-100D-5E5C0D19C558}"/>
          </ac:spMkLst>
        </pc:spChg>
      </pc:sldChg>
      <pc:sldChg chg="modSp mod">
        <pc:chgData name="Viorica Scerbina" userId="0f6d29d0-0191-40d1-b46b-5f0dd9b80d87" providerId="ADAL" clId="{2E24A3FF-4F1E-4924-9921-96D5740F8E1D}" dt="2024-10-30T15:19:00.254" v="380" actId="1076"/>
        <pc:sldMkLst>
          <pc:docMk/>
          <pc:sldMk cId="2684231416" sldId="314"/>
        </pc:sldMkLst>
        <pc:graphicFrameChg chg="mod modGraphic">
          <ac:chgData name="Viorica Scerbina" userId="0f6d29d0-0191-40d1-b46b-5f0dd9b80d87" providerId="ADAL" clId="{2E24A3FF-4F1E-4924-9921-96D5740F8E1D}" dt="2024-10-30T15:19:00.254" v="380" actId="1076"/>
          <ac:graphicFrameMkLst>
            <pc:docMk/>
            <pc:sldMk cId="2684231416" sldId="314"/>
            <ac:graphicFrameMk id="2" creationId="{2C42AED7-5A88-FE70-EA65-62469D0E3933}"/>
          </ac:graphicFrameMkLst>
        </pc:graphicFrameChg>
      </pc:sldChg>
      <pc:sldChg chg="mod">
        <pc:chgData name="Viorica Scerbina" userId="0f6d29d0-0191-40d1-b46b-5f0dd9b80d87" providerId="ADAL" clId="{2E24A3FF-4F1E-4924-9921-96D5740F8E1D}" dt="2024-10-30T13:37:13.658" v="239" actId="27918"/>
        <pc:sldMkLst>
          <pc:docMk/>
          <pc:sldMk cId="1630283138" sldId="315"/>
        </pc:sldMkLst>
      </pc:sldChg>
      <pc:sldChg chg="modSp mod">
        <pc:chgData name="Viorica Scerbina" userId="0f6d29d0-0191-40d1-b46b-5f0dd9b80d87" providerId="ADAL" clId="{2E24A3FF-4F1E-4924-9921-96D5740F8E1D}" dt="2024-10-30T13:36:47.668" v="235"/>
        <pc:sldMkLst>
          <pc:docMk/>
          <pc:sldMk cId="2533250084" sldId="317"/>
        </pc:sldMkLst>
        <pc:graphicFrameChg chg="mod">
          <ac:chgData name="Viorica Scerbina" userId="0f6d29d0-0191-40d1-b46b-5f0dd9b80d87" providerId="ADAL" clId="{2E24A3FF-4F1E-4924-9921-96D5740F8E1D}" dt="2024-10-30T13:36:47.668" v="235"/>
          <ac:graphicFrameMkLst>
            <pc:docMk/>
            <pc:sldMk cId="2533250084" sldId="317"/>
            <ac:graphicFrameMk id="9" creationId="{2D9AE3B7-D09C-4FCB-9905-781A13A23651}"/>
          </ac:graphicFrameMkLst>
        </pc:graphicFrameChg>
      </pc:sldChg>
      <pc:sldChg chg="mod">
        <pc:chgData name="Viorica Scerbina" userId="0f6d29d0-0191-40d1-b46b-5f0dd9b80d87" providerId="ADAL" clId="{2E24A3FF-4F1E-4924-9921-96D5740F8E1D}" dt="2024-10-30T13:36:56.972" v="237" actId="27918"/>
        <pc:sldMkLst>
          <pc:docMk/>
          <pc:sldMk cId="852197584" sldId="319"/>
        </pc:sldMkLst>
      </pc:sldChg>
      <pc:sldChg chg="modSp mod">
        <pc:chgData name="Viorica Scerbina" userId="0f6d29d0-0191-40d1-b46b-5f0dd9b80d87" providerId="ADAL" clId="{2E24A3FF-4F1E-4924-9921-96D5740F8E1D}" dt="2024-10-30T15:04:07.495" v="288" actId="403"/>
        <pc:sldMkLst>
          <pc:docMk/>
          <pc:sldMk cId="4269223712" sldId="320"/>
        </pc:sldMkLst>
        <pc:graphicFrameChg chg="mod">
          <ac:chgData name="Viorica Scerbina" userId="0f6d29d0-0191-40d1-b46b-5f0dd9b80d87" providerId="ADAL" clId="{2E24A3FF-4F1E-4924-9921-96D5740F8E1D}" dt="2024-10-30T15:04:07.495" v="288" actId="403"/>
          <ac:graphicFrameMkLst>
            <pc:docMk/>
            <pc:sldMk cId="4269223712" sldId="320"/>
            <ac:graphicFrameMk id="4" creationId="{010927AE-0541-45BA-A3A4-221DD3FA8D5B}"/>
          </ac:graphicFrameMkLst>
        </pc:graphicFrameChg>
      </pc:sldChg>
      <pc:sldChg chg="modSp mod">
        <pc:chgData name="Viorica Scerbina" userId="0f6d29d0-0191-40d1-b46b-5f0dd9b80d87" providerId="ADAL" clId="{2E24A3FF-4F1E-4924-9921-96D5740F8E1D}" dt="2024-10-30T13:39:12.828" v="242" actId="20577"/>
        <pc:sldMkLst>
          <pc:docMk/>
          <pc:sldMk cId="1379998168" sldId="322"/>
        </pc:sldMkLst>
        <pc:spChg chg="mod">
          <ac:chgData name="Viorica Scerbina" userId="0f6d29d0-0191-40d1-b46b-5f0dd9b80d87" providerId="ADAL" clId="{2E24A3FF-4F1E-4924-9921-96D5740F8E1D}" dt="2024-10-30T13:39:12.828" v="242" actId="20577"/>
          <ac:spMkLst>
            <pc:docMk/>
            <pc:sldMk cId="1379998168" sldId="322"/>
            <ac:spMk id="8" creationId="{962ED55F-F75B-4280-A5CA-3D51FA1B49DB}"/>
          </ac:spMkLst>
        </pc:spChg>
      </pc:sldChg>
      <pc:sldChg chg="modSp mod">
        <pc:chgData name="Viorica Scerbina" userId="0f6d29d0-0191-40d1-b46b-5f0dd9b80d87" providerId="ADAL" clId="{2E24A3FF-4F1E-4924-9921-96D5740F8E1D}" dt="2024-10-30T13:38:53.250" v="240" actId="20577"/>
        <pc:sldMkLst>
          <pc:docMk/>
          <pc:sldMk cId="4286567720" sldId="324"/>
        </pc:sldMkLst>
        <pc:spChg chg="mod">
          <ac:chgData name="Viorica Scerbina" userId="0f6d29d0-0191-40d1-b46b-5f0dd9b80d87" providerId="ADAL" clId="{2E24A3FF-4F1E-4924-9921-96D5740F8E1D}" dt="2024-10-30T13:38:53.250" v="240" actId="20577"/>
          <ac:spMkLst>
            <pc:docMk/>
            <pc:sldMk cId="4286567720" sldId="324"/>
            <ac:spMk id="8" creationId="{962ED55F-F75B-4280-A5CA-3D51FA1B49DB}"/>
          </ac:spMkLst>
        </pc:spChg>
      </pc:sldChg>
    </pc:docChg>
  </pc:docChgLst>
  <pc:docChgLst>
    <pc:chgData name="Igor Mironiuc" userId="S::imironiuc@irex.org::61dccc2f-526a-4de5-a71d-7dfd73177509" providerId="AD" clId="Web-{5BBB3A12-BE9B-3C6B-1CCA-161E5595114D}"/>
    <pc:docChg chg="modSld">
      <pc:chgData name="Igor Mironiuc" userId="S::imironiuc@irex.org::61dccc2f-526a-4de5-a71d-7dfd73177509" providerId="AD" clId="Web-{5BBB3A12-BE9B-3C6B-1CCA-161E5595114D}" dt="2024-10-08T22:44:39.607" v="1" actId="14100"/>
      <pc:docMkLst>
        <pc:docMk/>
      </pc:docMkLst>
      <pc:sldChg chg="modSp">
        <pc:chgData name="Igor Mironiuc" userId="S::imironiuc@irex.org::61dccc2f-526a-4de5-a71d-7dfd73177509" providerId="AD" clId="Web-{5BBB3A12-BE9B-3C6B-1CCA-161E5595114D}" dt="2024-10-08T22:44:39.607" v="1" actId="14100"/>
        <pc:sldMkLst>
          <pc:docMk/>
          <pc:sldMk cId="0" sldId="301"/>
        </pc:sldMkLst>
        <pc:spChg chg="mod">
          <ac:chgData name="Igor Mironiuc" userId="S::imironiuc@irex.org::61dccc2f-526a-4de5-a71d-7dfd73177509" providerId="AD" clId="Web-{5BBB3A12-BE9B-3C6B-1CCA-161E5595114D}" dt="2024-10-08T22:44:39.607" v="1" actId="14100"/>
          <ac:spMkLst>
            <pc:docMk/>
            <pc:sldMk cId="0" sldId="301"/>
            <ac:spMk id="12" creationId="{CBF64B2D-D9B4-0812-A323-B2DEF9AFCDDA}"/>
          </ac:spMkLst>
        </pc:spChg>
      </pc:sldChg>
    </pc:docChg>
  </pc:docChgLst>
  <pc:docChgLst>
    <pc:chgData name="Viorica Scerbina" userId="S::vscerbina@irex.org::0f6d29d0-0191-40d1-b46b-5f0dd9b80d87" providerId="AD" clId="Web-{F8B571E5-47FC-01F2-0DE6-1349149FB022}"/>
    <pc:docChg chg="modSld">
      <pc:chgData name="Viorica Scerbina" userId="S::vscerbina@irex.org::0f6d29d0-0191-40d1-b46b-5f0dd9b80d87" providerId="AD" clId="Web-{F8B571E5-47FC-01F2-0DE6-1349149FB022}" dt="2024-10-24T16:49:40.313" v="23" actId="1076"/>
      <pc:docMkLst>
        <pc:docMk/>
      </pc:docMkLst>
      <pc:sldChg chg="modSp">
        <pc:chgData name="Viorica Scerbina" userId="S::vscerbina@irex.org::0f6d29d0-0191-40d1-b46b-5f0dd9b80d87" providerId="AD" clId="Web-{F8B571E5-47FC-01F2-0DE6-1349149FB022}" dt="2024-10-24T16:36:23.866" v="1" actId="20577"/>
        <pc:sldMkLst>
          <pc:docMk/>
          <pc:sldMk cId="2519961489" sldId="277"/>
        </pc:sldMkLst>
        <pc:spChg chg="mod">
          <ac:chgData name="Viorica Scerbina" userId="S::vscerbina@irex.org::0f6d29d0-0191-40d1-b46b-5f0dd9b80d87" providerId="AD" clId="Web-{F8B571E5-47FC-01F2-0DE6-1349149FB022}" dt="2024-10-24T16:36:23.866" v="1" actId="20577"/>
          <ac:spMkLst>
            <pc:docMk/>
            <pc:sldMk cId="2519961489" sldId="277"/>
            <ac:spMk id="3" creationId="{004C6303-F6C9-9BCB-D26E-C93A7E74C7A7}"/>
          </ac:spMkLst>
        </pc:spChg>
      </pc:sldChg>
      <pc:sldChg chg="modSp">
        <pc:chgData name="Viorica Scerbina" userId="S::vscerbina@irex.org::0f6d29d0-0191-40d1-b46b-5f0dd9b80d87" providerId="AD" clId="Web-{F8B571E5-47FC-01F2-0DE6-1349149FB022}" dt="2024-10-24T16:49:40.313" v="23" actId="1076"/>
        <pc:sldMkLst>
          <pc:docMk/>
          <pc:sldMk cId="3801206034" sldId="279"/>
        </pc:sldMkLst>
        <pc:graphicFrameChg chg="mod">
          <ac:chgData name="Viorica Scerbina" userId="S::vscerbina@irex.org::0f6d29d0-0191-40d1-b46b-5f0dd9b80d87" providerId="AD" clId="Web-{F8B571E5-47FC-01F2-0DE6-1349149FB022}" dt="2024-10-24T16:49:40.313" v="23" actId="1076"/>
          <ac:graphicFrameMkLst>
            <pc:docMk/>
            <pc:sldMk cId="3801206034" sldId="279"/>
            <ac:graphicFrameMk id="6" creationId="{D8612ABB-3EEA-2CB8-3A26-7A2B1A2C9013}"/>
          </ac:graphicFrameMkLst>
        </pc:graphicFrameChg>
      </pc:sldChg>
      <pc:sldChg chg="modSp">
        <pc:chgData name="Viorica Scerbina" userId="S::vscerbina@irex.org::0f6d29d0-0191-40d1-b46b-5f0dd9b80d87" providerId="AD" clId="Web-{F8B571E5-47FC-01F2-0DE6-1349149FB022}" dt="2024-10-24T16:38:15.744" v="5" actId="20577"/>
        <pc:sldMkLst>
          <pc:docMk/>
          <pc:sldMk cId="0" sldId="297"/>
        </pc:sldMkLst>
        <pc:spChg chg="mod">
          <ac:chgData name="Viorica Scerbina" userId="S::vscerbina@irex.org::0f6d29d0-0191-40d1-b46b-5f0dd9b80d87" providerId="AD" clId="Web-{F8B571E5-47FC-01F2-0DE6-1349149FB022}" dt="2024-10-24T16:38:15.744" v="5" actId="20577"/>
          <ac:spMkLst>
            <pc:docMk/>
            <pc:sldMk cId="0" sldId="297"/>
            <ac:spMk id="4" creationId="{247B76A0-E58F-CEFF-1D14-9937EC58080A}"/>
          </ac:spMkLst>
        </pc:spChg>
      </pc:sldChg>
      <pc:sldChg chg="modSp">
        <pc:chgData name="Viorica Scerbina" userId="S::vscerbina@irex.org::0f6d29d0-0191-40d1-b46b-5f0dd9b80d87" providerId="AD" clId="Web-{F8B571E5-47FC-01F2-0DE6-1349149FB022}" dt="2024-10-24T16:40:45.921" v="22"/>
        <pc:sldMkLst>
          <pc:docMk/>
          <pc:sldMk cId="1404806017" sldId="307"/>
        </pc:sldMkLst>
        <pc:graphicFrameChg chg="mod modGraphic">
          <ac:chgData name="Viorica Scerbina" userId="S::vscerbina@irex.org::0f6d29d0-0191-40d1-b46b-5f0dd9b80d87" providerId="AD" clId="Web-{F8B571E5-47FC-01F2-0DE6-1349149FB022}" dt="2024-10-24T16:40:45.921" v="22"/>
          <ac:graphicFrameMkLst>
            <pc:docMk/>
            <pc:sldMk cId="1404806017" sldId="307"/>
            <ac:graphicFrameMk id="4" creationId="{9EC7A5C1-228E-A1F3-8E85-A085A499D0EB}"/>
          </ac:graphicFrameMkLst>
        </pc:graphicFrameChg>
      </pc:sldChg>
      <pc:sldChg chg="modSp">
        <pc:chgData name="Viorica Scerbina" userId="S::vscerbina@irex.org::0f6d29d0-0191-40d1-b46b-5f0dd9b80d87" providerId="AD" clId="Web-{F8B571E5-47FC-01F2-0DE6-1349149FB022}" dt="2024-10-24T16:39:14.528" v="7"/>
        <pc:sldMkLst>
          <pc:docMk/>
          <pc:sldMk cId="2684231416" sldId="314"/>
        </pc:sldMkLst>
        <pc:graphicFrameChg chg="mod modGraphic">
          <ac:chgData name="Viorica Scerbina" userId="S::vscerbina@irex.org::0f6d29d0-0191-40d1-b46b-5f0dd9b80d87" providerId="AD" clId="Web-{F8B571E5-47FC-01F2-0DE6-1349149FB022}" dt="2024-10-24T16:39:14.528" v="7"/>
          <ac:graphicFrameMkLst>
            <pc:docMk/>
            <pc:sldMk cId="2684231416" sldId="314"/>
            <ac:graphicFrameMk id="2" creationId="{2C42AED7-5A88-FE70-EA65-62469D0E3933}"/>
          </ac:graphicFrameMkLst>
        </pc:graphicFrameChg>
      </pc:sldChg>
    </pc:docChg>
  </pc:docChgLst>
  <pc:docChgLst>
    <pc:chgData name="Igor Mironiuc" userId="61dccc2f-526a-4de5-a71d-7dfd73177509" providerId="ADAL" clId="{21CBF5B1-E791-472F-A603-AD18AEF2F19C}"/>
    <pc:docChg chg="undo custSel addSld delSld modSld sldOrd">
      <pc:chgData name="Igor Mironiuc" userId="61dccc2f-526a-4de5-a71d-7dfd73177509" providerId="ADAL" clId="{21CBF5B1-E791-472F-A603-AD18AEF2F19C}" dt="2024-10-08T22:43:15.361" v="1642" actId="207"/>
      <pc:docMkLst>
        <pc:docMk/>
      </pc:docMkLst>
      <pc:sldChg chg="addSp delSp modSp mod">
        <pc:chgData name="Igor Mironiuc" userId="61dccc2f-526a-4de5-a71d-7dfd73177509" providerId="ADAL" clId="{21CBF5B1-E791-472F-A603-AD18AEF2F19C}" dt="2024-10-08T22:37:32.966" v="1534" actId="20577"/>
        <pc:sldMkLst>
          <pc:docMk/>
          <pc:sldMk cId="2524600816" sldId="256"/>
        </pc:sldMkLst>
        <pc:spChg chg="mod">
          <ac:chgData name="Igor Mironiuc" userId="61dccc2f-526a-4de5-a71d-7dfd73177509" providerId="ADAL" clId="{21CBF5B1-E791-472F-A603-AD18AEF2F19C}" dt="2024-10-08T22:36:21.973" v="1528" actId="20577"/>
          <ac:spMkLst>
            <pc:docMk/>
            <pc:sldMk cId="2524600816" sldId="256"/>
            <ac:spMk id="2" creationId="{D1F21D1E-85A4-4443-B81C-7715B15E8EAF}"/>
          </ac:spMkLst>
        </pc:spChg>
        <pc:spChg chg="mod">
          <ac:chgData name="Igor Mironiuc" userId="61dccc2f-526a-4de5-a71d-7dfd73177509" providerId="ADAL" clId="{21CBF5B1-E791-472F-A603-AD18AEF2F19C}" dt="2024-10-08T22:37:32.966" v="1534" actId="20577"/>
          <ac:spMkLst>
            <pc:docMk/>
            <pc:sldMk cId="2524600816" sldId="256"/>
            <ac:spMk id="3" creationId="{CDB29EB2-A4F2-49AA-B276-0E988D746128}"/>
          </ac:spMkLst>
        </pc:spChg>
        <pc:spChg chg="mod">
          <ac:chgData name="Igor Mironiuc" userId="61dccc2f-526a-4de5-a71d-7dfd73177509" providerId="ADAL" clId="{21CBF5B1-E791-472F-A603-AD18AEF2F19C}" dt="2024-10-08T22:37:10.057" v="1532" actId="207"/>
          <ac:spMkLst>
            <pc:docMk/>
            <pc:sldMk cId="2524600816" sldId="256"/>
            <ac:spMk id="4" creationId="{78FAAC6E-1783-4DFE-A781-0B729B27CEDD}"/>
          </ac:spMkLst>
        </pc:spChg>
        <pc:picChg chg="add del">
          <ac:chgData name="Igor Mironiuc" userId="61dccc2f-526a-4de5-a71d-7dfd73177509" providerId="ADAL" clId="{21CBF5B1-E791-472F-A603-AD18AEF2F19C}" dt="2024-10-08T22:15:00.056" v="1081" actId="478"/>
          <ac:picMkLst>
            <pc:docMk/>
            <pc:sldMk cId="2524600816" sldId="256"/>
            <ac:picMk id="5" creationId="{A2280953-C682-4CBF-A4C3-D9C988977723}"/>
          </ac:picMkLst>
        </pc:picChg>
        <pc:picChg chg="add mod">
          <ac:chgData name="Igor Mironiuc" userId="61dccc2f-526a-4de5-a71d-7dfd73177509" providerId="ADAL" clId="{21CBF5B1-E791-472F-A603-AD18AEF2F19C}" dt="2024-10-08T22:14:55.626" v="1080"/>
          <ac:picMkLst>
            <pc:docMk/>
            <pc:sldMk cId="2524600816" sldId="256"/>
            <ac:picMk id="6" creationId="{3DF02EFF-7B09-9076-374E-E159888A921E}"/>
          </ac:picMkLst>
        </pc:picChg>
        <pc:picChg chg="add del">
          <ac:chgData name="Igor Mironiuc" userId="61dccc2f-526a-4de5-a71d-7dfd73177509" providerId="ADAL" clId="{21CBF5B1-E791-472F-A603-AD18AEF2F19C}" dt="2024-10-08T22:15:00.056" v="1081" actId="478"/>
          <ac:picMkLst>
            <pc:docMk/>
            <pc:sldMk cId="2524600816" sldId="256"/>
            <ac:picMk id="7" creationId="{39390B23-9880-488C-97B5-7F19DBECB260}"/>
          </ac:picMkLst>
        </pc:picChg>
        <pc:picChg chg="add mod">
          <ac:chgData name="Igor Mironiuc" userId="61dccc2f-526a-4de5-a71d-7dfd73177509" providerId="ADAL" clId="{21CBF5B1-E791-472F-A603-AD18AEF2F19C}" dt="2024-10-08T22:14:55.626" v="1080"/>
          <ac:picMkLst>
            <pc:docMk/>
            <pc:sldMk cId="2524600816" sldId="256"/>
            <ac:picMk id="9" creationId="{4F140943-A22F-B55C-D7E6-D0E9A1622999}"/>
          </ac:picMkLst>
        </pc:picChg>
      </pc:sldChg>
      <pc:sldChg chg="addSp delSp modSp mod">
        <pc:chgData name="Igor Mironiuc" userId="61dccc2f-526a-4de5-a71d-7dfd73177509" providerId="ADAL" clId="{21CBF5B1-E791-472F-A603-AD18AEF2F19C}" dt="2024-10-08T22:13:55.706" v="1063"/>
        <pc:sldMkLst>
          <pc:docMk/>
          <pc:sldMk cId="2737019171" sldId="262"/>
        </pc:sldMkLst>
        <pc:picChg chg="add mod">
          <ac:chgData name="Igor Mironiuc" userId="61dccc2f-526a-4de5-a71d-7dfd73177509" providerId="ADAL" clId="{21CBF5B1-E791-472F-A603-AD18AEF2F19C}" dt="2024-10-08T22:13:55.706" v="1063"/>
          <ac:picMkLst>
            <pc:docMk/>
            <pc:sldMk cId="2737019171" sldId="262"/>
            <ac:picMk id="3" creationId="{B9AA229D-F255-A4D4-29BE-11EE1BB01DAD}"/>
          </ac:picMkLst>
        </pc:picChg>
        <pc:picChg chg="add mod">
          <ac:chgData name="Igor Mironiuc" userId="61dccc2f-526a-4de5-a71d-7dfd73177509" providerId="ADAL" clId="{21CBF5B1-E791-472F-A603-AD18AEF2F19C}" dt="2024-10-08T22:13:55.706" v="1063"/>
          <ac:picMkLst>
            <pc:docMk/>
            <pc:sldMk cId="2737019171" sldId="262"/>
            <ac:picMk id="4" creationId="{C54936DF-1B91-BD92-D06C-CDC312BE00A7}"/>
          </ac:picMkLst>
        </pc:picChg>
        <pc:picChg chg="del">
          <ac:chgData name="Igor Mironiuc" userId="61dccc2f-526a-4de5-a71d-7dfd73177509" providerId="ADAL" clId="{21CBF5B1-E791-472F-A603-AD18AEF2F19C}" dt="2024-10-08T22:13:54.668" v="1062" actId="478"/>
          <ac:picMkLst>
            <pc:docMk/>
            <pc:sldMk cId="2737019171" sldId="262"/>
            <ac:picMk id="5" creationId="{3849C58E-0563-4B06-9455-6BDCAB9202BA}"/>
          </ac:picMkLst>
        </pc:picChg>
        <pc:picChg chg="del">
          <ac:chgData name="Igor Mironiuc" userId="61dccc2f-526a-4de5-a71d-7dfd73177509" providerId="ADAL" clId="{21CBF5B1-E791-472F-A603-AD18AEF2F19C}" dt="2024-10-08T22:13:54.668" v="1062" actId="478"/>
          <ac:picMkLst>
            <pc:docMk/>
            <pc:sldMk cId="2737019171" sldId="262"/>
            <ac:picMk id="6" creationId="{D05C4A81-6A7E-4B7D-AFCA-50C08C75F1DA}"/>
          </ac:picMkLst>
        </pc:picChg>
      </pc:sldChg>
      <pc:sldChg chg="addSp delSp modSp mod">
        <pc:chgData name="Igor Mironiuc" userId="61dccc2f-526a-4de5-a71d-7dfd73177509" providerId="ADAL" clId="{21CBF5B1-E791-472F-A603-AD18AEF2F19C}" dt="2024-10-08T22:38:54.125" v="1539"/>
        <pc:sldMkLst>
          <pc:docMk/>
          <pc:sldMk cId="3417106888" sldId="264"/>
        </pc:sldMkLst>
        <pc:spChg chg="add mod">
          <ac:chgData name="Igor Mironiuc" userId="61dccc2f-526a-4de5-a71d-7dfd73177509" providerId="ADAL" clId="{21CBF5B1-E791-472F-A603-AD18AEF2F19C}" dt="2024-10-08T22:38:54.125" v="1539"/>
          <ac:spMkLst>
            <pc:docMk/>
            <pc:sldMk cId="3417106888" sldId="264"/>
            <ac:spMk id="7" creationId="{FC74861F-D68E-221B-6ECA-8DF7375968AD}"/>
          </ac:spMkLst>
        </pc:spChg>
        <pc:picChg chg="add mod">
          <ac:chgData name="Igor Mironiuc" userId="61dccc2f-526a-4de5-a71d-7dfd73177509" providerId="ADAL" clId="{21CBF5B1-E791-472F-A603-AD18AEF2F19C}" dt="2024-10-08T22:20:09.985" v="1127"/>
          <ac:picMkLst>
            <pc:docMk/>
            <pc:sldMk cId="3417106888" sldId="264"/>
            <ac:picMk id="2" creationId="{E674655A-927A-F7AA-0A78-8D3725BEF11A}"/>
          </ac:picMkLst>
        </pc:picChg>
        <pc:picChg chg="del">
          <ac:chgData name="Igor Mironiuc" userId="61dccc2f-526a-4de5-a71d-7dfd73177509" providerId="ADAL" clId="{21CBF5B1-E791-472F-A603-AD18AEF2F19C}" dt="2024-10-08T22:20:09.325" v="1126" actId="478"/>
          <ac:picMkLst>
            <pc:docMk/>
            <pc:sldMk cId="3417106888" sldId="264"/>
            <ac:picMk id="3" creationId="{A9088B56-0D81-45D5-9CF1-9E0192161939}"/>
          </ac:picMkLst>
        </pc:picChg>
        <pc:picChg chg="del">
          <ac:chgData name="Igor Mironiuc" userId="61dccc2f-526a-4de5-a71d-7dfd73177509" providerId="ADAL" clId="{21CBF5B1-E791-472F-A603-AD18AEF2F19C}" dt="2024-10-08T22:20:09.325" v="1126" actId="478"/>
          <ac:picMkLst>
            <pc:docMk/>
            <pc:sldMk cId="3417106888" sldId="264"/>
            <ac:picMk id="4" creationId="{06F5F3EF-87F2-4D28-83D9-9745F7760A97}"/>
          </ac:picMkLst>
        </pc:picChg>
        <pc:picChg chg="add mod">
          <ac:chgData name="Igor Mironiuc" userId="61dccc2f-526a-4de5-a71d-7dfd73177509" providerId="ADAL" clId="{21CBF5B1-E791-472F-A603-AD18AEF2F19C}" dt="2024-10-08T22:20:09.985" v="1127"/>
          <ac:picMkLst>
            <pc:docMk/>
            <pc:sldMk cId="3417106888" sldId="264"/>
            <ac:picMk id="5" creationId="{CC8F4E23-46F5-ABAC-19AB-4D21AE40BC01}"/>
          </ac:picMkLst>
        </pc:picChg>
      </pc:sldChg>
      <pc:sldChg chg="addSp delSp modSp mod">
        <pc:chgData name="Igor Mironiuc" userId="61dccc2f-526a-4de5-a71d-7dfd73177509" providerId="ADAL" clId="{21CBF5B1-E791-472F-A603-AD18AEF2F19C}" dt="2024-10-08T22:38:35.400" v="1538" actId="207"/>
        <pc:sldMkLst>
          <pc:docMk/>
          <pc:sldMk cId="1113565175" sldId="267"/>
        </pc:sldMkLst>
        <pc:spChg chg="mod">
          <ac:chgData name="Igor Mironiuc" userId="61dccc2f-526a-4de5-a71d-7dfd73177509" providerId="ADAL" clId="{21CBF5B1-E791-472F-A603-AD18AEF2F19C}" dt="2024-10-08T22:38:35.400" v="1538" actId="207"/>
          <ac:spMkLst>
            <pc:docMk/>
            <pc:sldMk cId="1113565175" sldId="267"/>
            <ac:spMk id="4" creationId="{05AD632C-5E09-E2A9-D73B-E0A18CA6FBE2}"/>
          </ac:spMkLst>
        </pc:spChg>
        <pc:picChg chg="add mod">
          <ac:chgData name="Igor Mironiuc" userId="61dccc2f-526a-4de5-a71d-7dfd73177509" providerId="ADAL" clId="{21CBF5B1-E791-472F-A603-AD18AEF2F19C}" dt="2024-10-08T22:19:35.805" v="1117"/>
          <ac:picMkLst>
            <pc:docMk/>
            <pc:sldMk cId="1113565175" sldId="267"/>
            <ac:picMk id="2" creationId="{F3C38251-287A-5015-4C3A-104AF5A1BE63}"/>
          </ac:picMkLst>
        </pc:picChg>
        <pc:picChg chg="add mod">
          <ac:chgData name="Igor Mironiuc" userId="61dccc2f-526a-4de5-a71d-7dfd73177509" providerId="ADAL" clId="{21CBF5B1-E791-472F-A603-AD18AEF2F19C}" dt="2024-10-08T22:19:35.805" v="1117"/>
          <ac:picMkLst>
            <pc:docMk/>
            <pc:sldMk cId="1113565175" sldId="267"/>
            <ac:picMk id="5" creationId="{D88503F4-4A7F-6DF5-C2A8-C5CD95693DDC}"/>
          </ac:picMkLst>
        </pc:picChg>
        <pc:picChg chg="del">
          <ac:chgData name="Igor Mironiuc" userId="61dccc2f-526a-4de5-a71d-7dfd73177509" providerId="ADAL" clId="{21CBF5B1-E791-472F-A603-AD18AEF2F19C}" dt="2024-10-08T22:19:34.665" v="1116" actId="478"/>
          <ac:picMkLst>
            <pc:docMk/>
            <pc:sldMk cId="1113565175" sldId="267"/>
            <ac:picMk id="8" creationId="{095E9652-CCC3-441B-9142-AE688163DE28}"/>
          </ac:picMkLst>
        </pc:picChg>
        <pc:picChg chg="del">
          <ac:chgData name="Igor Mironiuc" userId="61dccc2f-526a-4de5-a71d-7dfd73177509" providerId="ADAL" clId="{21CBF5B1-E791-472F-A603-AD18AEF2F19C}" dt="2024-10-08T22:19:34.665" v="1116" actId="478"/>
          <ac:picMkLst>
            <pc:docMk/>
            <pc:sldMk cId="1113565175" sldId="267"/>
            <ac:picMk id="9" creationId="{F1A94257-BE4C-4D27-908D-2682E49883E7}"/>
          </ac:picMkLst>
        </pc:picChg>
      </pc:sldChg>
      <pc:sldChg chg="addSp delSp modSp mod">
        <pc:chgData name="Igor Mironiuc" userId="61dccc2f-526a-4de5-a71d-7dfd73177509" providerId="ADAL" clId="{21CBF5B1-E791-472F-A603-AD18AEF2F19C}" dt="2024-10-08T22:36:09.797" v="1526" actId="207"/>
        <pc:sldMkLst>
          <pc:docMk/>
          <pc:sldMk cId="3156961525" sldId="269"/>
        </pc:sldMkLst>
        <pc:spChg chg="mod">
          <ac:chgData name="Igor Mironiuc" userId="61dccc2f-526a-4de5-a71d-7dfd73177509" providerId="ADAL" clId="{21CBF5B1-E791-472F-A603-AD18AEF2F19C}" dt="2024-10-08T22:36:09.797" v="1526" actId="207"/>
          <ac:spMkLst>
            <pc:docMk/>
            <pc:sldMk cId="3156961525" sldId="269"/>
            <ac:spMk id="10" creationId="{2957FDB9-2CD0-427A-AA92-2FD2E4A83429}"/>
          </ac:spMkLst>
        </pc:spChg>
        <pc:picChg chg="add mod">
          <ac:chgData name="Igor Mironiuc" userId="61dccc2f-526a-4de5-a71d-7dfd73177509" providerId="ADAL" clId="{21CBF5B1-E791-472F-A603-AD18AEF2F19C}" dt="2024-10-08T22:14:49.086" v="1078"/>
          <ac:picMkLst>
            <pc:docMk/>
            <pc:sldMk cId="3156961525" sldId="269"/>
            <ac:picMk id="2" creationId="{B9D6C55F-F603-A53A-311F-7CDA7787D6D6}"/>
          </ac:picMkLst>
        </pc:picChg>
        <pc:picChg chg="add mod">
          <ac:chgData name="Igor Mironiuc" userId="61dccc2f-526a-4de5-a71d-7dfd73177509" providerId="ADAL" clId="{21CBF5B1-E791-472F-A603-AD18AEF2F19C}" dt="2024-10-08T22:14:49.086" v="1078"/>
          <ac:picMkLst>
            <pc:docMk/>
            <pc:sldMk cId="3156961525" sldId="269"/>
            <ac:picMk id="3" creationId="{1A1E398C-69EA-AC8C-1CDE-45A2A2992232}"/>
          </ac:picMkLst>
        </pc:picChg>
        <pc:picChg chg="del">
          <ac:chgData name="Igor Mironiuc" userId="61dccc2f-526a-4de5-a71d-7dfd73177509" providerId="ADAL" clId="{21CBF5B1-E791-472F-A603-AD18AEF2F19C}" dt="2024-10-08T22:14:48.416" v="1077" actId="478"/>
          <ac:picMkLst>
            <pc:docMk/>
            <pc:sldMk cId="3156961525" sldId="269"/>
            <ac:picMk id="5" creationId="{3849C58E-0563-4B06-9455-6BDCAB9202BA}"/>
          </ac:picMkLst>
        </pc:picChg>
        <pc:picChg chg="del">
          <ac:chgData name="Igor Mironiuc" userId="61dccc2f-526a-4de5-a71d-7dfd73177509" providerId="ADAL" clId="{21CBF5B1-E791-472F-A603-AD18AEF2F19C}" dt="2024-10-08T22:14:48.416" v="1077" actId="478"/>
          <ac:picMkLst>
            <pc:docMk/>
            <pc:sldMk cId="3156961525" sldId="269"/>
            <ac:picMk id="6" creationId="{D05C4A81-6A7E-4B7D-AFCA-50C08C75F1DA}"/>
          </ac:picMkLst>
        </pc:picChg>
      </pc:sldChg>
      <pc:sldChg chg="addSp delSp modSp mod">
        <pc:chgData name="Igor Mironiuc" userId="61dccc2f-526a-4de5-a71d-7dfd73177509" providerId="ADAL" clId="{21CBF5B1-E791-472F-A603-AD18AEF2F19C}" dt="2024-10-08T22:28:45.483" v="1423" actId="255"/>
        <pc:sldMkLst>
          <pc:docMk/>
          <pc:sldMk cId="3828737348" sldId="272"/>
        </pc:sldMkLst>
        <pc:spChg chg="mod">
          <ac:chgData name="Igor Mironiuc" userId="61dccc2f-526a-4de5-a71d-7dfd73177509" providerId="ADAL" clId="{21CBF5B1-E791-472F-A603-AD18AEF2F19C}" dt="2024-10-08T22:28:45.483" v="1423" actId="255"/>
          <ac:spMkLst>
            <pc:docMk/>
            <pc:sldMk cId="3828737348" sldId="272"/>
            <ac:spMk id="9" creationId="{07C7778F-3DD4-4BFD-A605-6868364E5708}"/>
          </ac:spMkLst>
        </pc:spChg>
        <pc:spChg chg="mod">
          <ac:chgData name="Igor Mironiuc" userId="61dccc2f-526a-4de5-a71d-7dfd73177509" providerId="ADAL" clId="{21CBF5B1-E791-472F-A603-AD18AEF2F19C}" dt="2024-10-08T21:52:02.908" v="209" actId="12788"/>
          <ac:spMkLst>
            <pc:docMk/>
            <pc:sldMk cId="3828737348" sldId="272"/>
            <ac:spMk id="16" creationId="{0EE265C7-05A4-9066-9C2D-F989D1D55D90}"/>
          </ac:spMkLst>
        </pc:spChg>
        <pc:spChg chg="mod">
          <ac:chgData name="Igor Mironiuc" userId="61dccc2f-526a-4de5-a71d-7dfd73177509" providerId="ADAL" clId="{21CBF5B1-E791-472F-A603-AD18AEF2F19C}" dt="2024-10-08T21:52:21.011" v="211" actId="12788"/>
          <ac:spMkLst>
            <pc:docMk/>
            <pc:sldMk cId="3828737348" sldId="272"/>
            <ac:spMk id="20" creationId="{758CE096-CAEE-55E2-8273-BF99E3D71062}"/>
          </ac:spMkLst>
        </pc:spChg>
        <pc:spChg chg="mod">
          <ac:chgData name="Igor Mironiuc" userId="61dccc2f-526a-4de5-a71d-7dfd73177509" providerId="ADAL" clId="{21CBF5B1-E791-472F-A603-AD18AEF2F19C}" dt="2024-10-08T21:52:29.227" v="212" actId="12788"/>
          <ac:spMkLst>
            <pc:docMk/>
            <pc:sldMk cId="3828737348" sldId="272"/>
            <ac:spMk id="21" creationId="{997634DE-B09B-5ECE-FBA1-2A27ADB43CF3}"/>
          </ac:spMkLst>
        </pc:spChg>
        <pc:spChg chg="mod">
          <ac:chgData name="Igor Mironiuc" userId="61dccc2f-526a-4de5-a71d-7dfd73177509" providerId="ADAL" clId="{21CBF5B1-E791-472F-A603-AD18AEF2F19C}" dt="2024-10-08T21:52:02.908" v="209" actId="12788"/>
          <ac:spMkLst>
            <pc:docMk/>
            <pc:sldMk cId="3828737348" sldId="272"/>
            <ac:spMk id="24" creationId="{FD556C30-C042-F656-72D4-4B278D7314A2}"/>
          </ac:spMkLst>
        </pc:spChg>
        <pc:spChg chg="mod">
          <ac:chgData name="Igor Mironiuc" userId="61dccc2f-526a-4de5-a71d-7dfd73177509" providerId="ADAL" clId="{21CBF5B1-E791-472F-A603-AD18AEF2F19C}" dt="2024-10-08T21:52:12.020" v="210" actId="12788"/>
          <ac:spMkLst>
            <pc:docMk/>
            <pc:sldMk cId="3828737348" sldId="272"/>
            <ac:spMk id="25" creationId="{273F84B3-3456-659B-0C9F-A509EFD41554}"/>
          </ac:spMkLst>
        </pc:spChg>
        <pc:spChg chg="mod">
          <ac:chgData name="Igor Mironiuc" userId="61dccc2f-526a-4de5-a71d-7dfd73177509" providerId="ADAL" clId="{21CBF5B1-E791-472F-A603-AD18AEF2F19C}" dt="2024-10-08T21:52:29.227" v="212" actId="12788"/>
          <ac:spMkLst>
            <pc:docMk/>
            <pc:sldMk cId="3828737348" sldId="272"/>
            <ac:spMk id="26" creationId="{5B3CF7A3-D95E-1D1B-B9F9-297A26AF8593}"/>
          </ac:spMkLst>
        </pc:spChg>
        <pc:spChg chg="mod">
          <ac:chgData name="Igor Mironiuc" userId="61dccc2f-526a-4de5-a71d-7dfd73177509" providerId="ADAL" clId="{21CBF5B1-E791-472F-A603-AD18AEF2F19C}" dt="2024-10-08T21:52:21.011" v="211" actId="12788"/>
          <ac:spMkLst>
            <pc:docMk/>
            <pc:sldMk cId="3828737348" sldId="272"/>
            <ac:spMk id="28" creationId="{2ED99BB6-9546-17C4-15B8-B0EC18F22AFF}"/>
          </ac:spMkLst>
        </pc:spChg>
        <pc:spChg chg="mod">
          <ac:chgData name="Igor Mironiuc" userId="61dccc2f-526a-4de5-a71d-7dfd73177509" providerId="ADAL" clId="{21CBF5B1-E791-472F-A603-AD18AEF2F19C}" dt="2024-10-08T21:52:12.020" v="210" actId="12788"/>
          <ac:spMkLst>
            <pc:docMk/>
            <pc:sldMk cId="3828737348" sldId="272"/>
            <ac:spMk id="29" creationId="{FA60A13D-EE37-91B4-474A-28640FB56DA5}"/>
          </ac:spMkLst>
        </pc:spChg>
        <pc:spChg chg="mod">
          <ac:chgData name="Igor Mironiuc" userId="61dccc2f-526a-4de5-a71d-7dfd73177509" providerId="ADAL" clId="{21CBF5B1-E791-472F-A603-AD18AEF2F19C}" dt="2024-10-08T21:52:43.896" v="230" actId="1038"/>
          <ac:spMkLst>
            <pc:docMk/>
            <pc:sldMk cId="3828737348" sldId="272"/>
            <ac:spMk id="36" creationId="{9D9B6AF2-BF8F-668D-4712-59C4202BCB36}"/>
          </ac:spMkLst>
        </pc:spChg>
        <pc:spChg chg="mod">
          <ac:chgData name="Igor Mironiuc" userId="61dccc2f-526a-4de5-a71d-7dfd73177509" providerId="ADAL" clId="{21CBF5B1-E791-472F-A603-AD18AEF2F19C}" dt="2024-10-08T21:52:43.896" v="230" actId="1038"/>
          <ac:spMkLst>
            <pc:docMk/>
            <pc:sldMk cId="3828737348" sldId="272"/>
            <ac:spMk id="37" creationId="{69771828-ACE9-1F8E-857D-F04E9C8091FD}"/>
          </ac:spMkLst>
        </pc:spChg>
        <pc:picChg chg="add mod">
          <ac:chgData name="Igor Mironiuc" userId="61dccc2f-526a-4de5-a71d-7dfd73177509" providerId="ADAL" clId="{21CBF5B1-E791-472F-A603-AD18AEF2F19C}" dt="2024-10-08T22:13:49.100" v="1061"/>
          <ac:picMkLst>
            <pc:docMk/>
            <pc:sldMk cId="3828737348" sldId="272"/>
            <ac:picMk id="3" creationId="{82524E3E-AF3B-AAF8-02EC-BCEFF838E915}"/>
          </ac:picMkLst>
        </pc:picChg>
        <pc:picChg chg="del">
          <ac:chgData name="Igor Mironiuc" userId="61dccc2f-526a-4de5-a71d-7dfd73177509" providerId="ADAL" clId="{21CBF5B1-E791-472F-A603-AD18AEF2F19C}" dt="2024-10-08T22:13:47.816" v="1060" actId="478"/>
          <ac:picMkLst>
            <pc:docMk/>
            <pc:sldMk cId="3828737348" sldId="272"/>
            <ac:picMk id="5" creationId="{3849C58E-0563-4B06-9455-6BDCAB9202BA}"/>
          </ac:picMkLst>
        </pc:picChg>
        <pc:picChg chg="del">
          <ac:chgData name="Igor Mironiuc" userId="61dccc2f-526a-4de5-a71d-7dfd73177509" providerId="ADAL" clId="{21CBF5B1-E791-472F-A603-AD18AEF2F19C}" dt="2024-10-08T22:13:47.816" v="1060" actId="478"/>
          <ac:picMkLst>
            <pc:docMk/>
            <pc:sldMk cId="3828737348" sldId="272"/>
            <ac:picMk id="6" creationId="{D05C4A81-6A7E-4B7D-AFCA-50C08C75F1DA}"/>
          </ac:picMkLst>
        </pc:picChg>
        <pc:picChg chg="add mod">
          <ac:chgData name="Igor Mironiuc" userId="61dccc2f-526a-4de5-a71d-7dfd73177509" providerId="ADAL" clId="{21CBF5B1-E791-472F-A603-AD18AEF2F19C}" dt="2024-10-08T22:13:49.100" v="1061"/>
          <ac:picMkLst>
            <pc:docMk/>
            <pc:sldMk cId="3828737348" sldId="272"/>
            <ac:picMk id="11" creationId="{FE396E42-E10D-3BE1-1D2B-50BE9FE16231}"/>
          </ac:picMkLst>
        </pc:picChg>
        <pc:cxnChg chg="mod">
          <ac:chgData name="Igor Mironiuc" userId="61dccc2f-526a-4de5-a71d-7dfd73177509" providerId="ADAL" clId="{21CBF5B1-E791-472F-A603-AD18AEF2F19C}" dt="2024-10-08T21:52:12.020" v="210" actId="12788"/>
          <ac:cxnSpMkLst>
            <pc:docMk/>
            <pc:sldMk cId="3828737348" sldId="272"/>
            <ac:cxnSpMk id="2" creationId="{343AF717-D243-50F0-1BC2-C22D1F007500}"/>
          </ac:cxnSpMkLst>
        </pc:cxnChg>
        <pc:cxnChg chg="mod">
          <ac:chgData name="Igor Mironiuc" userId="61dccc2f-526a-4de5-a71d-7dfd73177509" providerId="ADAL" clId="{21CBF5B1-E791-472F-A603-AD18AEF2F19C}" dt="2024-10-08T21:52:02.908" v="209" actId="12788"/>
          <ac:cxnSpMkLst>
            <pc:docMk/>
            <pc:sldMk cId="3828737348" sldId="272"/>
            <ac:cxnSpMk id="4" creationId="{3274BC49-3BA1-A6CD-9980-85DCDACDC6A8}"/>
          </ac:cxnSpMkLst>
        </pc:cxnChg>
        <pc:cxnChg chg="mod">
          <ac:chgData name="Igor Mironiuc" userId="61dccc2f-526a-4de5-a71d-7dfd73177509" providerId="ADAL" clId="{21CBF5B1-E791-472F-A603-AD18AEF2F19C}" dt="2024-10-08T21:52:29.227" v="212" actId="12788"/>
          <ac:cxnSpMkLst>
            <pc:docMk/>
            <pc:sldMk cId="3828737348" sldId="272"/>
            <ac:cxnSpMk id="14" creationId="{2D936D68-C4F0-BFA5-CEB7-003017E6023E}"/>
          </ac:cxnSpMkLst>
        </pc:cxnChg>
        <pc:cxnChg chg="mod">
          <ac:chgData name="Igor Mironiuc" userId="61dccc2f-526a-4de5-a71d-7dfd73177509" providerId="ADAL" clId="{21CBF5B1-E791-472F-A603-AD18AEF2F19C}" dt="2024-10-08T21:52:43.896" v="230" actId="1038"/>
          <ac:cxnSpMkLst>
            <pc:docMk/>
            <pc:sldMk cId="3828737348" sldId="272"/>
            <ac:cxnSpMk id="27" creationId="{98F076E4-4688-1585-90A9-82FB226CFF84}"/>
          </ac:cxnSpMkLst>
        </pc:cxnChg>
        <pc:cxnChg chg="mod">
          <ac:chgData name="Igor Mironiuc" userId="61dccc2f-526a-4de5-a71d-7dfd73177509" providerId="ADAL" clId="{21CBF5B1-E791-472F-A603-AD18AEF2F19C}" dt="2024-10-08T21:52:21.011" v="211" actId="12788"/>
          <ac:cxnSpMkLst>
            <pc:docMk/>
            <pc:sldMk cId="3828737348" sldId="272"/>
            <ac:cxnSpMk id="38" creationId="{64E5A269-EED3-0CA0-AF3C-FBA11DB4A058}"/>
          </ac:cxnSpMkLst>
        </pc:cxnChg>
      </pc:sldChg>
      <pc:sldChg chg="addSp delSp modSp mod">
        <pc:chgData name="Igor Mironiuc" userId="61dccc2f-526a-4de5-a71d-7dfd73177509" providerId="ADAL" clId="{21CBF5B1-E791-472F-A603-AD18AEF2F19C}" dt="2024-10-08T22:28:17.606" v="1420" actId="255"/>
        <pc:sldMkLst>
          <pc:docMk/>
          <pc:sldMk cId="3703344091" sldId="273"/>
        </pc:sldMkLst>
        <pc:spChg chg="mod">
          <ac:chgData name="Igor Mironiuc" userId="61dccc2f-526a-4de5-a71d-7dfd73177509" providerId="ADAL" clId="{21CBF5B1-E791-472F-A603-AD18AEF2F19C}" dt="2024-10-08T21:54:27.838" v="296" actId="12788"/>
          <ac:spMkLst>
            <pc:docMk/>
            <pc:sldMk cId="3703344091" sldId="273"/>
            <ac:spMk id="17" creationId="{D682AC05-45B6-436E-BAA5-6EC4980AAE9E}"/>
          </ac:spMkLst>
        </pc:spChg>
        <pc:spChg chg="mod">
          <ac:chgData name="Igor Mironiuc" userId="61dccc2f-526a-4de5-a71d-7dfd73177509" providerId="ADAL" clId="{21CBF5B1-E791-472F-A603-AD18AEF2F19C}" dt="2024-10-08T22:28:17.606" v="1420" actId="255"/>
          <ac:spMkLst>
            <pc:docMk/>
            <pc:sldMk cId="3703344091" sldId="273"/>
            <ac:spMk id="20" creationId="{F7C5CE97-6224-48BB-8EB4-5F7EDE7481E3}"/>
          </ac:spMkLst>
        </pc:spChg>
        <pc:spChg chg="mod">
          <ac:chgData name="Igor Mironiuc" userId="61dccc2f-526a-4de5-a71d-7dfd73177509" providerId="ADAL" clId="{21CBF5B1-E791-472F-A603-AD18AEF2F19C}" dt="2024-10-08T21:54:50.496" v="300" actId="1037"/>
          <ac:spMkLst>
            <pc:docMk/>
            <pc:sldMk cId="3703344091" sldId="273"/>
            <ac:spMk id="22" creationId="{47ADB861-7E1F-4A42-BCBA-951F15697920}"/>
          </ac:spMkLst>
        </pc:spChg>
        <pc:spChg chg="mod">
          <ac:chgData name="Igor Mironiuc" userId="61dccc2f-526a-4de5-a71d-7dfd73177509" providerId="ADAL" clId="{21CBF5B1-E791-472F-A603-AD18AEF2F19C}" dt="2024-10-08T21:54:37.006" v="297" actId="12788"/>
          <ac:spMkLst>
            <pc:docMk/>
            <pc:sldMk cId="3703344091" sldId="273"/>
            <ac:spMk id="23" creationId="{C6ADB4F8-6F31-44F6-AF97-C4ECC6D2D03F}"/>
          </ac:spMkLst>
        </pc:spChg>
        <pc:spChg chg="mod">
          <ac:chgData name="Igor Mironiuc" userId="61dccc2f-526a-4de5-a71d-7dfd73177509" providerId="ADAL" clId="{21CBF5B1-E791-472F-A603-AD18AEF2F19C}" dt="2024-10-08T21:54:27.838" v="296" actId="12788"/>
          <ac:spMkLst>
            <pc:docMk/>
            <pc:sldMk cId="3703344091" sldId="273"/>
            <ac:spMk id="30" creationId="{7305A6BE-D2AC-437A-BD42-7D01A550DD03}"/>
          </ac:spMkLst>
        </pc:spChg>
        <pc:spChg chg="mod">
          <ac:chgData name="Igor Mironiuc" userId="61dccc2f-526a-4de5-a71d-7dfd73177509" providerId="ADAL" clId="{21CBF5B1-E791-472F-A603-AD18AEF2F19C}" dt="2024-10-08T21:54:37.006" v="297" actId="12788"/>
          <ac:spMkLst>
            <pc:docMk/>
            <pc:sldMk cId="3703344091" sldId="273"/>
            <ac:spMk id="31" creationId="{CB018317-9534-4CC6-B473-CBB745F8E98A}"/>
          </ac:spMkLst>
        </pc:spChg>
        <pc:spChg chg="mod">
          <ac:chgData name="Igor Mironiuc" userId="61dccc2f-526a-4de5-a71d-7dfd73177509" providerId="ADAL" clId="{21CBF5B1-E791-472F-A603-AD18AEF2F19C}" dt="2024-10-08T21:54:50.496" v="300" actId="1037"/>
          <ac:spMkLst>
            <pc:docMk/>
            <pc:sldMk cId="3703344091" sldId="273"/>
            <ac:spMk id="32" creationId="{A25CCE84-26B6-4A64-99C4-9961C1DCA7FF}"/>
          </ac:spMkLst>
        </pc:spChg>
        <pc:picChg chg="add mod">
          <ac:chgData name="Igor Mironiuc" userId="61dccc2f-526a-4de5-a71d-7dfd73177509" providerId="ADAL" clId="{21CBF5B1-E791-472F-A603-AD18AEF2F19C}" dt="2024-10-08T22:13:23.376" v="1055"/>
          <ac:picMkLst>
            <pc:docMk/>
            <pc:sldMk cId="3703344091" sldId="273"/>
            <ac:picMk id="2" creationId="{A93ECE5A-2A40-8413-B5A2-E3EDA6E8B9E7}"/>
          </ac:picMkLst>
        </pc:picChg>
        <pc:picChg chg="add mod">
          <ac:chgData name="Igor Mironiuc" userId="61dccc2f-526a-4de5-a71d-7dfd73177509" providerId="ADAL" clId="{21CBF5B1-E791-472F-A603-AD18AEF2F19C}" dt="2024-10-08T22:13:23.376" v="1055"/>
          <ac:picMkLst>
            <pc:docMk/>
            <pc:sldMk cId="3703344091" sldId="273"/>
            <ac:picMk id="4" creationId="{A3491F1C-8BB4-83DD-84C0-8CB4CF6A7C11}"/>
          </ac:picMkLst>
        </pc:picChg>
        <pc:picChg chg="del">
          <ac:chgData name="Igor Mironiuc" userId="61dccc2f-526a-4de5-a71d-7dfd73177509" providerId="ADAL" clId="{21CBF5B1-E791-472F-A603-AD18AEF2F19C}" dt="2024-10-08T22:13:22.282" v="1054" actId="478"/>
          <ac:picMkLst>
            <pc:docMk/>
            <pc:sldMk cId="3703344091" sldId="273"/>
            <ac:picMk id="5" creationId="{3849C58E-0563-4B06-9455-6BDCAB9202BA}"/>
          </ac:picMkLst>
        </pc:picChg>
        <pc:picChg chg="del">
          <ac:chgData name="Igor Mironiuc" userId="61dccc2f-526a-4de5-a71d-7dfd73177509" providerId="ADAL" clId="{21CBF5B1-E791-472F-A603-AD18AEF2F19C}" dt="2024-10-08T22:13:22.282" v="1054" actId="478"/>
          <ac:picMkLst>
            <pc:docMk/>
            <pc:sldMk cId="3703344091" sldId="273"/>
            <ac:picMk id="6" creationId="{D05C4A81-6A7E-4B7D-AFCA-50C08C75F1DA}"/>
          </ac:picMkLst>
        </pc:picChg>
        <pc:cxnChg chg="mod">
          <ac:chgData name="Igor Mironiuc" userId="61dccc2f-526a-4de5-a71d-7dfd73177509" providerId="ADAL" clId="{21CBF5B1-E791-472F-A603-AD18AEF2F19C}" dt="2024-10-08T21:54:37.006" v="297" actId="12788"/>
          <ac:cxnSpMkLst>
            <pc:docMk/>
            <pc:sldMk cId="3703344091" sldId="273"/>
            <ac:cxnSpMk id="3" creationId="{877C0990-17AF-47A9-9DD3-AF4FE4F9DBB1}"/>
          </ac:cxnSpMkLst>
        </pc:cxnChg>
        <pc:cxnChg chg="mod">
          <ac:chgData name="Igor Mironiuc" userId="61dccc2f-526a-4de5-a71d-7dfd73177509" providerId="ADAL" clId="{21CBF5B1-E791-472F-A603-AD18AEF2F19C}" dt="2024-10-08T21:54:27.838" v="296" actId="12788"/>
          <ac:cxnSpMkLst>
            <pc:docMk/>
            <pc:sldMk cId="3703344091" sldId="273"/>
            <ac:cxnSpMk id="11" creationId="{1C4FCE7C-2040-48B2-B63D-95942C41B628}"/>
          </ac:cxnSpMkLst>
        </pc:cxnChg>
        <pc:cxnChg chg="mod">
          <ac:chgData name="Igor Mironiuc" userId="61dccc2f-526a-4de5-a71d-7dfd73177509" providerId="ADAL" clId="{21CBF5B1-E791-472F-A603-AD18AEF2F19C}" dt="2024-10-08T21:54:50.496" v="300" actId="1037"/>
          <ac:cxnSpMkLst>
            <pc:docMk/>
            <pc:sldMk cId="3703344091" sldId="273"/>
            <ac:cxnSpMk id="12" creationId="{51440C31-C0D7-4E51-B053-E1A6175A4063}"/>
          </ac:cxnSpMkLst>
        </pc:cxnChg>
      </pc:sldChg>
      <pc:sldChg chg="addSp delSp modSp mod">
        <pc:chgData name="Igor Mironiuc" userId="61dccc2f-526a-4de5-a71d-7dfd73177509" providerId="ADAL" clId="{21CBF5B1-E791-472F-A603-AD18AEF2F19C}" dt="2024-10-08T22:27:22.478" v="1414" actId="255"/>
        <pc:sldMkLst>
          <pc:docMk/>
          <pc:sldMk cId="1084850684" sldId="275"/>
        </pc:sldMkLst>
        <pc:spChg chg="mod">
          <ac:chgData name="Igor Mironiuc" userId="61dccc2f-526a-4de5-a71d-7dfd73177509" providerId="ADAL" clId="{21CBF5B1-E791-472F-A603-AD18AEF2F19C}" dt="2024-10-08T22:27:22.478" v="1414" actId="255"/>
          <ac:spMkLst>
            <pc:docMk/>
            <pc:sldMk cId="1084850684" sldId="275"/>
            <ac:spMk id="20" creationId="{F7C5CE97-6224-48BB-8EB4-5F7EDE7481E3}"/>
          </ac:spMkLst>
        </pc:spChg>
        <pc:picChg chg="add mod">
          <ac:chgData name="Igor Mironiuc" userId="61dccc2f-526a-4de5-a71d-7dfd73177509" providerId="ADAL" clId="{21CBF5B1-E791-472F-A603-AD18AEF2F19C}" dt="2024-10-08T22:19:11.385" v="1109"/>
          <ac:picMkLst>
            <pc:docMk/>
            <pc:sldMk cId="1084850684" sldId="275"/>
            <ac:picMk id="2" creationId="{2B9241E5-D8CD-3BD4-A222-B6C5501C4ECB}"/>
          </ac:picMkLst>
        </pc:picChg>
        <pc:picChg chg="add mod">
          <ac:chgData name="Igor Mironiuc" userId="61dccc2f-526a-4de5-a71d-7dfd73177509" providerId="ADAL" clId="{21CBF5B1-E791-472F-A603-AD18AEF2F19C}" dt="2024-10-08T22:19:11.385" v="1109"/>
          <ac:picMkLst>
            <pc:docMk/>
            <pc:sldMk cId="1084850684" sldId="275"/>
            <ac:picMk id="3" creationId="{54DEA438-A34F-4A79-168A-79691F4CE2E2}"/>
          </ac:picMkLst>
        </pc:picChg>
        <pc:picChg chg="del">
          <ac:chgData name="Igor Mironiuc" userId="61dccc2f-526a-4de5-a71d-7dfd73177509" providerId="ADAL" clId="{21CBF5B1-E791-472F-A603-AD18AEF2F19C}" dt="2024-10-08T22:19:10.557" v="1108" actId="478"/>
          <ac:picMkLst>
            <pc:docMk/>
            <pc:sldMk cId="1084850684" sldId="275"/>
            <ac:picMk id="5" creationId="{3849C58E-0563-4B06-9455-6BDCAB9202BA}"/>
          </ac:picMkLst>
        </pc:picChg>
        <pc:picChg chg="del">
          <ac:chgData name="Igor Mironiuc" userId="61dccc2f-526a-4de5-a71d-7dfd73177509" providerId="ADAL" clId="{21CBF5B1-E791-472F-A603-AD18AEF2F19C}" dt="2024-10-08T22:19:10.557" v="1108" actId="478"/>
          <ac:picMkLst>
            <pc:docMk/>
            <pc:sldMk cId="1084850684" sldId="275"/>
            <ac:picMk id="6" creationId="{D05C4A81-6A7E-4B7D-AFCA-50C08C75F1DA}"/>
          </ac:picMkLst>
        </pc:picChg>
      </pc:sldChg>
      <pc:sldChg chg="addSp modSp mod">
        <pc:chgData name="Igor Mironiuc" userId="61dccc2f-526a-4de5-a71d-7dfd73177509" providerId="ADAL" clId="{21CBF5B1-E791-472F-A603-AD18AEF2F19C}" dt="2024-10-08T22:29:22.933" v="1428" actId="207"/>
        <pc:sldMkLst>
          <pc:docMk/>
          <pc:sldMk cId="501048374" sldId="276"/>
        </pc:sldMkLst>
        <pc:spChg chg="mod">
          <ac:chgData name="Igor Mironiuc" userId="61dccc2f-526a-4de5-a71d-7dfd73177509" providerId="ADAL" clId="{21CBF5B1-E791-472F-A603-AD18AEF2F19C}" dt="2024-10-08T22:29:22.933" v="1428" actId="207"/>
          <ac:spMkLst>
            <pc:docMk/>
            <pc:sldMk cId="501048374" sldId="276"/>
            <ac:spMk id="8" creationId="{962ED55F-F75B-4280-A5CA-3D51FA1B49DB}"/>
          </ac:spMkLst>
        </pc:spChg>
        <pc:spChg chg="mod">
          <ac:chgData name="Igor Mironiuc" userId="61dccc2f-526a-4de5-a71d-7dfd73177509" providerId="ADAL" clId="{21CBF5B1-E791-472F-A603-AD18AEF2F19C}" dt="2024-10-08T22:12:26.034" v="980" actId="1036"/>
          <ac:spMkLst>
            <pc:docMk/>
            <pc:sldMk cId="501048374" sldId="276"/>
            <ac:spMk id="10" creationId="{2957FDB9-2CD0-427A-AA92-2FD2E4A83429}"/>
          </ac:spMkLst>
        </pc:spChg>
        <pc:spChg chg="add mod">
          <ac:chgData name="Igor Mironiuc" userId="61dccc2f-526a-4de5-a71d-7dfd73177509" providerId="ADAL" clId="{21CBF5B1-E791-472F-A603-AD18AEF2F19C}" dt="2024-10-08T22:12:26.034" v="980" actId="1036"/>
          <ac:spMkLst>
            <pc:docMk/>
            <pc:sldMk cId="501048374" sldId="276"/>
            <ac:spMk id="15" creationId="{8E0D6414-012A-F0E6-1B0F-5CD7BD445B25}"/>
          </ac:spMkLst>
        </pc:spChg>
        <pc:spChg chg="add mod">
          <ac:chgData name="Igor Mironiuc" userId="61dccc2f-526a-4de5-a71d-7dfd73177509" providerId="ADAL" clId="{21CBF5B1-E791-472F-A603-AD18AEF2F19C}" dt="2024-10-08T22:12:26.034" v="980" actId="1036"/>
          <ac:spMkLst>
            <pc:docMk/>
            <pc:sldMk cId="501048374" sldId="276"/>
            <ac:spMk id="16" creationId="{4E48E1D3-D0AA-BA35-A4C9-73DEC15BA1C9}"/>
          </ac:spMkLst>
        </pc:spChg>
        <pc:spChg chg="mod">
          <ac:chgData name="Igor Mironiuc" userId="61dccc2f-526a-4de5-a71d-7dfd73177509" providerId="ADAL" clId="{21CBF5B1-E791-472F-A603-AD18AEF2F19C}" dt="2024-10-08T22:12:26.034" v="980" actId="1036"/>
          <ac:spMkLst>
            <pc:docMk/>
            <pc:sldMk cId="501048374" sldId="276"/>
            <ac:spMk id="17" creationId="{D682AC05-45B6-436E-BAA5-6EC4980AAE9E}"/>
          </ac:spMkLst>
        </pc:spChg>
        <pc:spChg chg="mod">
          <ac:chgData name="Igor Mironiuc" userId="61dccc2f-526a-4de5-a71d-7dfd73177509" providerId="ADAL" clId="{21CBF5B1-E791-472F-A603-AD18AEF2F19C}" dt="2024-10-08T22:12:26.034" v="980" actId="1036"/>
          <ac:spMkLst>
            <pc:docMk/>
            <pc:sldMk cId="501048374" sldId="276"/>
            <ac:spMk id="18" creationId="{A66C211D-CF50-4B59-96FE-20FC22559EF9}"/>
          </ac:spMkLst>
        </pc:spChg>
        <pc:spChg chg="mod">
          <ac:chgData name="Igor Mironiuc" userId="61dccc2f-526a-4de5-a71d-7dfd73177509" providerId="ADAL" clId="{21CBF5B1-E791-472F-A603-AD18AEF2F19C}" dt="2024-10-08T22:12:26.034" v="980" actId="1036"/>
          <ac:spMkLst>
            <pc:docMk/>
            <pc:sldMk cId="501048374" sldId="276"/>
            <ac:spMk id="19" creationId="{5DC268B8-3B5A-46A3-BD2B-F6B936A47C54}"/>
          </ac:spMkLst>
        </pc:spChg>
        <pc:spChg chg="mod">
          <ac:chgData name="Igor Mironiuc" userId="61dccc2f-526a-4de5-a71d-7dfd73177509" providerId="ADAL" clId="{21CBF5B1-E791-472F-A603-AD18AEF2F19C}" dt="2024-10-08T22:12:07.552" v="956" actId="255"/>
          <ac:spMkLst>
            <pc:docMk/>
            <pc:sldMk cId="501048374" sldId="276"/>
            <ac:spMk id="20" creationId="{F7C5CE97-6224-48BB-8EB4-5F7EDE7481E3}"/>
          </ac:spMkLst>
        </pc:spChg>
        <pc:spChg chg="add mod">
          <ac:chgData name="Igor Mironiuc" userId="61dccc2f-526a-4de5-a71d-7dfd73177509" providerId="ADAL" clId="{21CBF5B1-E791-472F-A603-AD18AEF2F19C}" dt="2024-10-08T22:12:26.034" v="980" actId="1036"/>
          <ac:spMkLst>
            <pc:docMk/>
            <pc:sldMk cId="501048374" sldId="276"/>
            <ac:spMk id="21" creationId="{D2082136-C985-F46B-7EFF-872E7625FDB3}"/>
          </ac:spMkLst>
        </pc:spChg>
        <pc:spChg chg="mod">
          <ac:chgData name="Igor Mironiuc" userId="61dccc2f-526a-4de5-a71d-7dfd73177509" providerId="ADAL" clId="{21CBF5B1-E791-472F-A603-AD18AEF2F19C}" dt="2024-10-08T22:12:26.034" v="980" actId="1036"/>
          <ac:spMkLst>
            <pc:docMk/>
            <pc:sldMk cId="501048374" sldId="276"/>
            <ac:spMk id="22" creationId="{47ADB861-7E1F-4A42-BCBA-951F15697920}"/>
          </ac:spMkLst>
        </pc:spChg>
        <pc:spChg chg="mod">
          <ac:chgData name="Igor Mironiuc" userId="61dccc2f-526a-4de5-a71d-7dfd73177509" providerId="ADAL" clId="{21CBF5B1-E791-472F-A603-AD18AEF2F19C}" dt="2024-10-08T22:12:26.034" v="980" actId="1036"/>
          <ac:spMkLst>
            <pc:docMk/>
            <pc:sldMk cId="501048374" sldId="276"/>
            <ac:spMk id="23" creationId="{C6ADB4F8-6F31-44F6-AF97-C4ECC6D2D03F}"/>
          </ac:spMkLst>
        </pc:spChg>
        <pc:spChg chg="add mod">
          <ac:chgData name="Igor Mironiuc" userId="61dccc2f-526a-4de5-a71d-7dfd73177509" providerId="ADAL" clId="{21CBF5B1-E791-472F-A603-AD18AEF2F19C}" dt="2024-10-08T22:12:26.034" v="980" actId="1036"/>
          <ac:spMkLst>
            <pc:docMk/>
            <pc:sldMk cId="501048374" sldId="276"/>
            <ac:spMk id="24" creationId="{3FE276C5-5C13-B28B-45B8-EB2928BFE9D5}"/>
          </ac:spMkLst>
        </pc:spChg>
        <pc:spChg chg="mod">
          <ac:chgData name="Igor Mironiuc" userId="61dccc2f-526a-4de5-a71d-7dfd73177509" providerId="ADAL" clId="{21CBF5B1-E791-472F-A603-AD18AEF2F19C}" dt="2024-10-08T22:12:26.034" v="980" actId="1036"/>
          <ac:spMkLst>
            <pc:docMk/>
            <pc:sldMk cId="501048374" sldId="276"/>
            <ac:spMk id="30" creationId="{7305A6BE-D2AC-437A-BD42-7D01A550DD03}"/>
          </ac:spMkLst>
        </pc:spChg>
        <pc:spChg chg="mod">
          <ac:chgData name="Igor Mironiuc" userId="61dccc2f-526a-4de5-a71d-7dfd73177509" providerId="ADAL" clId="{21CBF5B1-E791-472F-A603-AD18AEF2F19C}" dt="2024-10-08T22:12:26.034" v="980" actId="1036"/>
          <ac:spMkLst>
            <pc:docMk/>
            <pc:sldMk cId="501048374" sldId="276"/>
            <ac:spMk id="31" creationId="{CB018317-9534-4CC6-B473-CBB745F8E98A}"/>
          </ac:spMkLst>
        </pc:spChg>
        <pc:spChg chg="mod">
          <ac:chgData name="Igor Mironiuc" userId="61dccc2f-526a-4de5-a71d-7dfd73177509" providerId="ADAL" clId="{21CBF5B1-E791-472F-A603-AD18AEF2F19C}" dt="2024-10-08T22:12:26.034" v="980" actId="1036"/>
          <ac:spMkLst>
            <pc:docMk/>
            <pc:sldMk cId="501048374" sldId="276"/>
            <ac:spMk id="32" creationId="{A25CCE84-26B6-4A64-99C4-9961C1DCA7FF}"/>
          </ac:spMkLst>
        </pc:spChg>
        <pc:picChg chg="mod">
          <ac:chgData name="Igor Mironiuc" userId="61dccc2f-526a-4de5-a71d-7dfd73177509" providerId="ADAL" clId="{21CBF5B1-E791-472F-A603-AD18AEF2F19C}" dt="2024-10-08T22:12:45.017" v="1018" actId="14100"/>
          <ac:picMkLst>
            <pc:docMk/>
            <pc:sldMk cId="501048374" sldId="276"/>
            <ac:picMk id="5" creationId="{3849C58E-0563-4B06-9455-6BDCAB9202BA}"/>
          </ac:picMkLst>
        </pc:picChg>
        <pc:picChg chg="mod">
          <ac:chgData name="Igor Mironiuc" userId="61dccc2f-526a-4de5-a71d-7dfd73177509" providerId="ADAL" clId="{21CBF5B1-E791-472F-A603-AD18AEF2F19C}" dt="2024-10-08T22:12:52.346" v="1047" actId="1038"/>
          <ac:picMkLst>
            <pc:docMk/>
            <pc:sldMk cId="501048374" sldId="276"/>
            <ac:picMk id="6" creationId="{D05C4A81-6A7E-4B7D-AFCA-50C08C75F1DA}"/>
          </ac:picMkLst>
        </pc:picChg>
        <pc:cxnChg chg="mod">
          <ac:chgData name="Igor Mironiuc" userId="61dccc2f-526a-4de5-a71d-7dfd73177509" providerId="ADAL" clId="{21CBF5B1-E791-472F-A603-AD18AEF2F19C}" dt="2024-10-08T22:12:26.034" v="980" actId="1036"/>
          <ac:cxnSpMkLst>
            <pc:docMk/>
            <pc:sldMk cId="501048374" sldId="276"/>
            <ac:cxnSpMk id="3" creationId="{877C0990-17AF-47A9-9DD3-AF4FE4F9DBB1}"/>
          </ac:cxnSpMkLst>
        </pc:cxnChg>
        <pc:cxnChg chg="mod">
          <ac:chgData name="Igor Mironiuc" userId="61dccc2f-526a-4de5-a71d-7dfd73177509" providerId="ADAL" clId="{21CBF5B1-E791-472F-A603-AD18AEF2F19C}" dt="2024-10-08T22:12:26.034" v="980" actId="1036"/>
          <ac:cxnSpMkLst>
            <pc:docMk/>
            <pc:sldMk cId="501048374" sldId="276"/>
            <ac:cxnSpMk id="11" creationId="{1C4FCE7C-2040-48B2-B63D-95942C41B628}"/>
          </ac:cxnSpMkLst>
        </pc:cxnChg>
        <pc:cxnChg chg="mod">
          <ac:chgData name="Igor Mironiuc" userId="61dccc2f-526a-4de5-a71d-7dfd73177509" providerId="ADAL" clId="{21CBF5B1-E791-472F-A603-AD18AEF2F19C}" dt="2024-10-08T22:12:26.034" v="980" actId="1036"/>
          <ac:cxnSpMkLst>
            <pc:docMk/>
            <pc:sldMk cId="501048374" sldId="276"/>
            <ac:cxnSpMk id="12" creationId="{51440C31-C0D7-4E51-B053-E1A6175A4063}"/>
          </ac:cxnSpMkLst>
        </pc:cxnChg>
        <pc:cxnChg chg="mod">
          <ac:chgData name="Igor Mironiuc" userId="61dccc2f-526a-4de5-a71d-7dfd73177509" providerId="ADAL" clId="{21CBF5B1-E791-472F-A603-AD18AEF2F19C}" dt="2024-10-08T22:12:26.034" v="980" actId="1036"/>
          <ac:cxnSpMkLst>
            <pc:docMk/>
            <pc:sldMk cId="501048374" sldId="276"/>
            <ac:cxnSpMk id="13" creationId="{43159A8E-4642-4211-BE81-E98D7B24820B}"/>
          </ac:cxnSpMkLst>
        </pc:cxnChg>
      </pc:sldChg>
      <pc:sldChg chg="addSp delSp modSp mod">
        <pc:chgData name="Igor Mironiuc" userId="61dccc2f-526a-4de5-a71d-7dfd73177509" providerId="ADAL" clId="{21CBF5B1-E791-472F-A603-AD18AEF2F19C}" dt="2024-10-08T22:27:29.512" v="1415" actId="255"/>
        <pc:sldMkLst>
          <pc:docMk/>
          <pc:sldMk cId="2519961489" sldId="277"/>
        </pc:sldMkLst>
        <pc:spChg chg="mod">
          <ac:chgData name="Igor Mironiuc" userId="61dccc2f-526a-4de5-a71d-7dfd73177509" providerId="ADAL" clId="{21CBF5B1-E791-472F-A603-AD18AEF2F19C}" dt="2024-10-08T22:27:29.512" v="1415" actId="255"/>
          <ac:spMkLst>
            <pc:docMk/>
            <pc:sldMk cId="2519961489" sldId="277"/>
            <ac:spMk id="3" creationId="{004C6303-F6C9-9BCB-D26E-C93A7E74C7A7}"/>
          </ac:spMkLst>
        </pc:spChg>
        <pc:picChg chg="del">
          <ac:chgData name="Igor Mironiuc" userId="61dccc2f-526a-4de5-a71d-7dfd73177509" providerId="ADAL" clId="{21CBF5B1-E791-472F-A603-AD18AEF2F19C}" dt="2024-10-08T22:19:15.848" v="1110" actId="478"/>
          <ac:picMkLst>
            <pc:docMk/>
            <pc:sldMk cId="2519961489" sldId="277"/>
            <ac:picMk id="5" creationId="{3849C58E-0563-4B06-9455-6BDCAB9202BA}"/>
          </ac:picMkLst>
        </pc:picChg>
        <pc:picChg chg="del">
          <ac:chgData name="Igor Mironiuc" userId="61dccc2f-526a-4de5-a71d-7dfd73177509" providerId="ADAL" clId="{21CBF5B1-E791-472F-A603-AD18AEF2F19C}" dt="2024-10-08T22:19:15.848" v="1110" actId="478"/>
          <ac:picMkLst>
            <pc:docMk/>
            <pc:sldMk cId="2519961489" sldId="277"/>
            <ac:picMk id="6" creationId="{D05C4A81-6A7E-4B7D-AFCA-50C08C75F1DA}"/>
          </ac:picMkLst>
        </pc:picChg>
        <pc:picChg chg="add mod">
          <ac:chgData name="Igor Mironiuc" userId="61dccc2f-526a-4de5-a71d-7dfd73177509" providerId="ADAL" clId="{21CBF5B1-E791-472F-A603-AD18AEF2F19C}" dt="2024-10-08T22:19:16.471" v="1111"/>
          <ac:picMkLst>
            <pc:docMk/>
            <pc:sldMk cId="2519961489" sldId="277"/>
            <ac:picMk id="9" creationId="{AC45ED7D-D422-0FAC-3F84-1120EC16B6DA}"/>
          </ac:picMkLst>
        </pc:picChg>
        <pc:picChg chg="add mod">
          <ac:chgData name="Igor Mironiuc" userId="61dccc2f-526a-4de5-a71d-7dfd73177509" providerId="ADAL" clId="{21CBF5B1-E791-472F-A603-AD18AEF2F19C}" dt="2024-10-08T22:19:16.471" v="1111"/>
          <ac:picMkLst>
            <pc:docMk/>
            <pc:sldMk cId="2519961489" sldId="277"/>
            <ac:picMk id="10" creationId="{4812A2CE-0560-6ECF-626F-4D2542D51FC8}"/>
          </ac:picMkLst>
        </pc:picChg>
      </pc:sldChg>
      <pc:sldChg chg="addSp delSp modSp mod">
        <pc:chgData name="Igor Mironiuc" userId="61dccc2f-526a-4de5-a71d-7dfd73177509" providerId="ADAL" clId="{21CBF5B1-E791-472F-A603-AD18AEF2F19C}" dt="2024-10-08T22:28:37.793" v="1422" actId="255"/>
        <pc:sldMkLst>
          <pc:docMk/>
          <pc:sldMk cId="4285161956" sldId="278"/>
        </pc:sldMkLst>
        <pc:spChg chg="mod">
          <ac:chgData name="Igor Mironiuc" userId="61dccc2f-526a-4de5-a71d-7dfd73177509" providerId="ADAL" clId="{21CBF5B1-E791-472F-A603-AD18AEF2F19C}" dt="2024-10-08T21:51:38.817" v="208" actId="1038"/>
          <ac:spMkLst>
            <pc:docMk/>
            <pc:sldMk cId="4285161956" sldId="278"/>
            <ac:spMk id="2" creationId="{9805A600-2021-27ED-16BE-F9D845E8FE94}"/>
          </ac:spMkLst>
        </pc:spChg>
        <pc:spChg chg="mod">
          <ac:chgData name="Igor Mironiuc" userId="61dccc2f-526a-4de5-a71d-7dfd73177509" providerId="ADAL" clId="{21CBF5B1-E791-472F-A603-AD18AEF2F19C}" dt="2024-10-08T21:51:38.817" v="208" actId="1038"/>
          <ac:spMkLst>
            <pc:docMk/>
            <pc:sldMk cId="4285161956" sldId="278"/>
            <ac:spMk id="4" creationId="{251D5C1D-A709-AF23-257B-601894E0BAD5}"/>
          </ac:spMkLst>
        </pc:spChg>
        <pc:spChg chg="mod">
          <ac:chgData name="Igor Mironiuc" userId="61dccc2f-526a-4de5-a71d-7dfd73177509" providerId="ADAL" clId="{21CBF5B1-E791-472F-A603-AD18AEF2F19C}" dt="2024-10-08T22:28:37.793" v="1422" actId="255"/>
          <ac:spMkLst>
            <pc:docMk/>
            <pc:sldMk cId="4285161956" sldId="278"/>
            <ac:spMk id="9" creationId="{07C7778F-3DD4-4BFD-A605-6868364E5708}"/>
          </ac:spMkLst>
        </pc:spChg>
        <pc:spChg chg="mod">
          <ac:chgData name="Igor Mironiuc" userId="61dccc2f-526a-4de5-a71d-7dfd73177509" providerId="ADAL" clId="{21CBF5B1-E791-472F-A603-AD18AEF2F19C}" dt="2024-10-08T21:51:00.973" v="181" actId="12788"/>
          <ac:spMkLst>
            <pc:docMk/>
            <pc:sldMk cId="4285161956" sldId="278"/>
            <ac:spMk id="17" creationId="{D682AC05-45B6-436E-BAA5-6EC4980AAE9E}"/>
          </ac:spMkLst>
        </pc:spChg>
        <pc:spChg chg="mod">
          <ac:chgData name="Igor Mironiuc" userId="61dccc2f-526a-4de5-a71d-7dfd73177509" providerId="ADAL" clId="{21CBF5B1-E791-472F-A603-AD18AEF2F19C}" dt="2024-10-08T21:50:51.397" v="180" actId="12788"/>
          <ac:spMkLst>
            <pc:docMk/>
            <pc:sldMk cId="4285161956" sldId="278"/>
            <ac:spMk id="22" creationId="{47ADB861-7E1F-4A42-BCBA-951F15697920}"/>
          </ac:spMkLst>
        </pc:spChg>
        <pc:spChg chg="mod">
          <ac:chgData name="Igor Mironiuc" userId="61dccc2f-526a-4de5-a71d-7dfd73177509" providerId="ADAL" clId="{21CBF5B1-E791-472F-A603-AD18AEF2F19C}" dt="2024-10-08T21:51:25.801" v="183" actId="12788"/>
          <ac:spMkLst>
            <pc:docMk/>
            <pc:sldMk cId="4285161956" sldId="278"/>
            <ac:spMk id="23" creationId="{C6ADB4F8-6F31-44F6-AF97-C4ECC6D2D03F}"/>
          </ac:spMkLst>
        </pc:spChg>
        <pc:spChg chg="mod">
          <ac:chgData name="Igor Mironiuc" userId="61dccc2f-526a-4de5-a71d-7dfd73177509" providerId="ADAL" clId="{21CBF5B1-E791-472F-A603-AD18AEF2F19C}" dt="2024-10-08T21:51:15.187" v="182" actId="12788"/>
          <ac:spMkLst>
            <pc:docMk/>
            <pc:sldMk cId="4285161956" sldId="278"/>
            <ac:spMk id="27" creationId="{25BF20BB-A49B-D23F-4AB0-E8CE3CEC05BC}"/>
          </ac:spMkLst>
        </pc:spChg>
        <pc:spChg chg="mod">
          <ac:chgData name="Igor Mironiuc" userId="61dccc2f-526a-4de5-a71d-7dfd73177509" providerId="ADAL" clId="{21CBF5B1-E791-472F-A603-AD18AEF2F19C}" dt="2024-10-08T21:51:15.187" v="182" actId="12788"/>
          <ac:spMkLst>
            <pc:docMk/>
            <pc:sldMk cId="4285161956" sldId="278"/>
            <ac:spMk id="28" creationId="{47CBA14F-F57C-7083-7BB2-7AD3F77A9D8B}"/>
          </ac:spMkLst>
        </pc:spChg>
        <pc:spChg chg="mod">
          <ac:chgData name="Igor Mironiuc" userId="61dccc2f-526a-4de5-a71d-7dfd73177509" providerId="ADAL" clId="{21CBF5B1-E791-472F-A603-AD18AEF2F19C}" dt="2024-10-08T21:51:00.973" v="181" actId="12788"/>
          <ac:spMkLst>
            <pc:docMk/>
            <pc:sldMk cId="4285161956" sldId="278"/>
            <ac:spMk id="30" creationId="{7305A6BE-D2AC-437A-BD42-7D01A550DD03}"/>
          </ac:spMkLst>
        </pc:spChg>
        <pc:spChg chg="mod">
          <ac:chgData name="Igor Mironiuc" userId="61dccc2f-526a-4de5-a71d-7dfd73177509" providerId="ADAL" clId="{21CBF5B1-E791-472F-A603-AD18AEF2F19C}" dt="2024-10-08T21:50:51.397" v="180" actId="12788"/>
          <ac:spMkLst>
            <pc:docMk/>
            <pc:sldMk cId="4285161956" sldId="278"/>
            <ac:spMk id="31" creationId="{CB018317-9534-4CC6-B473-CBB745F8E98A}"/>
          </ac:spMkLst>
        </pc:spChg>
        <pc:spChg chg="mod">
          <ac:chgData name="Igor Mironiuc" userId="61dccc2f-526a-4de5-a71d-7dfd73177509" providerId="ADAL" clId="{21CBF5B1-E791-472F-A603-AD18AEF2F19C}" dt="2024-10-08T21:51:25.801" v="183" actId="12788"/>
          <ac:spMkLst>
            <pc:docMk/>
            <pc:sldMk cId="4285161956" sldId="278"/>
            <ac:spMk id="32" creationId="{A25CCE84-26B6-4A64-99C4-9961C1DCA7FF}"/>
          </ac:spMkLst>
        </pc:spChg>
        <pc:picChg chg="add mod">
          <ac:chgData name="Igor Mironiuc" userId="61dccc2f-526a-4de5-a71d-7dfd73177509" providerId="ADAL" clId="{21CBF5B1-E791-472F-A603-AD18AEF2F19C}" dt="2024-10-08T22:13:40.596" v="1059"/>
          <ac:picMkLst>
            <pc:docMk/>
            <pc:sldMk cId="4285161956" sldId="278"/>
            <ac:picMk id="3" creationId="{2FC05851-7D30-4808-9026-CEEE705AE764}"/>
          </ac:picMkLst>
        </pc:picChg>
        <pc:picChg chg="del">
          <ac:chgData name="Igor Mironiuc" userId="61dccc2f-526a-4de5-a71d-7dfd73177509" providerId="ADAL" clId="{21CBF5B1-E791-472F-A603-AD18AEF2F19C}" dt="2024-10-08T22:13:39.552" v="1058" actId="478"/>
          <ac:picMkLst>
            <pc:docMk/>
            <pc:sldMk cId="4285161956" sldId="278"/>
            <ac:picMk id="5" creationId="{3849C58E-0563-4B06-9455-6BDCAB9202BA}"/>
          </ac:picMkLst>
        </pc:picChg>
        <pc:picChg chg="del">
          <ac:chgData name="Igor Mironiuc" userId="61dccc2f-526a-4de5-a71d-7dfd73177509" providerId="ADAL" clId="{21CBF5B1-E791-472F-A603-AD18AEF2F19C}" dt="2024-10-08T22:13:39.552" v="1058" actId="478"/>
          <ac:picMkLst>
            <pc:docMk/>
            <pc:sldMk cId="4285161956" sldId="278"/>
            <ac:picMk id="6" creationId="{D05C4A81-6A7E-4B7D-AFCA-50C08C75F1DA}"/>
          </ac:picMkLst>
        </pc:picChg>
        <pc:picChg chg="add mod">
          <ac:chgData name="Igor Mironiuc" userId="61dccc2f-526a-4de5-a71d-7dfd73177509" providerId="ADAL" clId="{21CBF5B1-E791-472F-A603-AD18AEF2F19C}" dt="2024-10-08T22:13:40.596" v="1059"/>
          <ac:picMkLst>
            <pc:docMk/>
            <pc:sldMk cId="4285161956" sldId="278"/>
            <ac:picMk id="12" creationId="{5D21F5F4-8977-28FA-9B7F-55F1B357BEEE}"/>
          </ac:picMkLst>
        </pc:picChg>
        <pc:cxnChg chg="mod">
          <ac:chgData name="Igor Mironiuc" userId="61dccc2f-526a-4de5-a71d-7dfd73177509" providerId="ADAL" clId="{21CBF5B1-E791-472F-A603-AD18AEF2F19C}" dt="2024-10-08T21:51:00.973" v="181" actId="12788"/>
          <ac:cxnSpMkLst>
            <pc:docMk/>
            <pc:sldMk cId="4285161956" sldId="278"/>
            <ac:cxnSpMk id="11" creationId="{1C4FCE7C-2040-48B2-B63D-95942C41B628}"/>
          </ac:cxnSpMkLst>
        </pc:cxnChg>
        <pc:cxnChg chg="mod">
          <ac:chgData name="Igor Mironiuc" userId="61dccc2f-526a-4de5-a71d-7dfd73177509" providerId="ADAL" clId="{21CBF5B1-E791-472F-A603-AD18AEF2F19C}" dt="2024-10-08T21:50:51.397" v="180" actId="12788"/>
          <ac:cxnSpMkLst>
            <pc:docMk/>
            <pc:sldMk cId="4285161956" sldId="278"/>
            <ac:cxnSpMk id="14" creationId="{3390FF61-E811-113E-11F8-C1235E606EF8}"/>
          </ac:cxnSpMkLst>
        </pc:cxnChg>
        <pc:cxnChg chg="mod">
          <ac:chgData name="Igor Mironiuc" userId="61dccc2f-526a-4de5-a71d-7dfd73177509" providerId="ADAL" clId="{21CBF5B1-E791-472F-A603-AD18AEF2F19C}" dt="2024-10-08T21:51:25.801" v="183" actId="12788"/>
          <ac:cxnSpMkLst>
            <pc:docMk/>
            <pc:sldMk cId="4285161956" sldId="278"/>
            <ac:cxnSpMk id="15" creationId="{6D1F3C20-9698-156F-F7C1-401DEBB7B6FD}"/>
          </ac:cxnSpMkLst>
        </pc:cxnChg>
        <pc:cxnChg chg="mod">
          <ac:chgData name="Igor Mironiuc" userId="61dccc2f-526a-4de5-a71d-7dfd73177509" providerId="ADAL" clId="{21CBF5B1-E791-472F-A603-AD18AEF2F19C}" dt="2024-10-08T21:51:38.817" v="208" actId="1038"/>
          <ac:cxnSpMkLst>
            <pc:docMk/>
            <pc:sldMk cId="4285161956" sldId="278"/>
            <ac:cxnSpMk id="16" creationId="{128DE4E4-8F78-6F58-88EB-7751076FE2AC}"/>
          </ac:cxnSpMkLst>
        </pc:cxnChg>
        <pc:cxnChg chg="mod">
          <ac:chgData name="Igor Mironiuc" userId="61dccc2f-526a-4de5-a71d-7dfd73177509" providerId="ADAL" clId="{21CBF5B1-E791-472F-A603-AD18AEF2F19C}" dt="2024-10-08T21:51:15.187" v="182" actId="12788"/>
          <ac:cxnSpMkLst>
            <pc:docMk/>
            <pc:sldMk cId="4285161956" sldId="278"/>
            <ac:cxnSpMk id="29" creationId="{E2A2F818-A56C-E388-BE13-68340F102EB3}"/>
          </ac:cxnSpMkLst>
        </pc:cxnChg>
      </pc:sldChg>
      <pc:sldChg chg="addSp delSp modSp mod">
        <pc:chgData name="Igor Mironiuc" userId="61dccc2f-526a-4de5-a71d-7dfd73177509" providerId="ADAL" clId="{21CBF5B1-E791-472F-A603-AD18AEF2F19C}" dt="2024-10-08T22:31:18.864" v="1480" actId="1035"/>
        <pc:sldMkLst>
          <pc:docMk/>
          <pc:sldMk cId="3801206034" sldId="279"/>
        </pc:sldMkLst>
        <pc:graphicFrameChg chg="add mod modGraphic">
          <ac:chgData name="Igor Mironiuc" userId="61dccc2f-526a-4de5-a71d-7dfd73177509" providerId="ADAL" clId="{21CBF5B1-E791-472F-A603-AD18AEF2F19C}" dt="2024-10-08T22:31:18.864" v="1480" actId="1035"/>
          <ac:graphicFrameMkLst>
            <pc:docMk/>
            <pc:sldMk cId="3801206034" sldId="279"/>
            <ac:graphicFrameMk id="2" creationId="{F2B86306-F794-D5E1-7536-A4848CD959BA}"/>
          </ac:graphicFrameMkLst>
        </pc:graphicFrameChg>
        <pc:graphicFrameChg chg="del">
          <ac:chgData name="Igor Mironiuc" userId="61dccc2f-526a-4de5-a71d-7dfd73177509" providerId="ADAL" clId="{21CBF5B1-E791-472F-A603-AD18AEF2F19C}" dt="2024-10-08T21:39:28.680" v="65" actId="478"/>
          <ac:graphicFrameMkLst>
            <pc:docMk/>
            <pc:sldMk cId="3801206034" sldId="279"/>
            <ac:graphicFrameMk id="5" creationId="{E7414143-70F4-46A3-B84B-2CD32A44D369}"/>
          </ac:graphicFrameMkLst>
        </pc:graphicFrameChg>
        <pc:graphicFrameChg chg="add mod">
          <ac:chgData name="Igor Mironiuc" userId="61dccc2f-526a-4de5-a71d-7dfd73177509" providerId="ADAL" clId="{21CBF5B1-E791-472F-A603-AD18AEF2F19C}" dt="2024-10-08T22:30:36.455" v="1432" actId="113"/>
          <ac:graphicFrameMkLst>
            <pc:docMk/>
            <pc:sldMk cId="3801206034" sldId="279"/>
            <ac:graphicFrameMk id="6" creationId="{D8612ABB-3EEA-2CB8-3A26-7A2B1A2C9013}"/>
          </ac:graphicFrameMkLst>
        </pc:graphicFrameChg>
        <pc:picChg chg="add mod">
          <ac:chgData name="Igor Mironiuc" userId="61dccc2f-526a-4de5-a71d-7dfd73177509" providerId="ADAL" clId="{21CBF5B1-E791-472F-A603-AD18AEF2F19C}" dt="2024-10-08T22:14:44.164" v="1076"/>
          <ac:picMkLst>
            <pc:docMk/>
            <pc:sldMk cId="3801206034" sldId="279"/>
            <ac:picMk id="7" creationId="{D46D57C2-01E3-1401-0611-3F96B78F3D9C}"/>
          </ac:picMkLst>
        </pc:picChg>
        <pc:picChg chg="add mod">
          <ac:chgData name="Igor Mironiuc" userId="61dccc2f-526a-4de5-a71d-7dfd73177509" providerId="ADAL" clId="{21CBF5B1-E791-472F-A603-AD18AEF2F19C}" dt="2024-10-08T22:14:44.164" v="1076"/>
          <ac:picMkLst>
            <pc:docMk/>
            <pc:sldMk cId="3801206034" sldId="279"/>
            <ac:picMk id="8" creationId="{32BDD2F6-AF82-FD57-C109-4415D6C09B25}"/>
          </ac:picMkLst>
        </pc:picChg>
        <pc:picChg chg="del">
          <ac:chgData name="Igor Mironiuc" userId="61dccc2f-526a-4de5-a71d-7dfd73177509" providerId="ADAL" clId="{21CBF5B1-E791-472F-A603-AD18AEF2F19C}" dt="2024-10-08T22:14:42.871" v="1075" actId="478"/>
          <ac:picMkLst>
            <pc:docMk/>
            <pc:sldMk cId="3801206034" sldId="279"/>
            <ac:picMk id="14" creationId="{BC6B4D59-9A2D-4B71-9AAD-CACC62FBB58A}"/>
          </ac:picMkLst>
        </pc:picChg>
        <pc:picChg chg="del">
          <ac:chgData name="Igor Mironiuc" userId="61dccc2f-526a-4de5-a71d-7dfd73177509" providerId="ADAL" clId="{21CBF5B1-E791-472F-A603-AD18AEF2F19C}" dt="2024-10-08T22:14:42.871" v="1075" actId="478"/>
          <ac:picMkLst>
            <pc:docMk/>
            <pc:sldMk cId="3801206034" sldId="279"/>
            <ac:picMk id="16" creationId="{8F3E1186-01F9-4D5B-AEB2-E53860A44733}"/>
          </ac:picMkLst>
        </pc:picChg>
      </pc:sldChg>
      <pc:sldChg chg="addSp delSp modSp">
        <pc:chgData name="Igor Mironiuc" userId="61dccc2f-526a-4de5-a71d-7dfd73177509" providerId="ADAL" clId="{21CBF5B1-E791-472F-A603-AD18AEF2F19C}" dt="2024-10-08T22:27:42.693" v="1417" actId="255"/>
        <pc:sldMkLst>
          <pc:docMk/>
          <pc:sldMk cId="0" sldId="283"/>
        </pc:sldMkLst>
        <pc:spChg chg="mod">
          <ac:chgData name="Igor Mironiuc" userId="61dccc2f-526a-4de5-a71d-7dfd73177509" providerId="ADAL" clId="{21CBF5B1-E791-472F-A603-AD18AEF2F19C}" dt="2024-10-08T22:27:42.693" v="1417" actId="255"/>
          <ac:spMkLst>
            <pc:docMk/>
            <pc:sldMk cId="0" sldId="283"/>
            <ac:spMk id="31751" creationId="{8C716D82-28B4-34BF-48F0-0A23BFFF99C9}"/>
          </ac:spMkLst>
        </pc:spChg>
        <pc:picChg chg="add mod">
          <ac:chgData name="Igor Mironiuc" userId="61dccc2f-526a-4de5-a71d-7dfd73177509" providerId="ADAL" clId="{21CBF5B1-E791-472F-A603-AD18AEF2F19C}" dt="2024-10-08T22:19:29.824" v="1115"/>
          <ac:picMkLst>
            <pc:docMk/>
            <pc:sldMk cId="0" sldId="283"/>
            <ac:picMk id="2" creationId="{D9D04EAD-F362-1D8F-0492-D5D17DD7BF48}"/>
          </ac:picMkLst>
        </pc:picChg>
        <pc:picChg chg="add mod">
          <ac:chgData name="Igor Mironiuc" userId="61dccc2f-526a-4de5-a71d-7dfd73177509" providerId="ADAL" clId="{21CBF5B1-E791-472F-A603-AD18AEF2F19C}" dt="2024-10-08T22:19:29.824" v="1115"/>
          <ac:picMkLst>
            <pc:docMk/>
            <pc:sldMk cId="0" sldId="283"/>
            <ac:picMk id="3" creationId="{A6729879-FC7E-9C67-6A94-7D065959852C}"/>
          </ac:picMkLst>
        </pc:picChg>
        <pc:picChg chg="del">
          <ac:chgData name="Igor Mironiuc" userId="61dccc2f-526a-4de5-a71d-7dfd73177509" providerId="ADAL" clId="{21CBF5B1-E791-472F-A603-AD18AEF2F19C}" dt="2024-10-08T22:19:29.169" v="1114" actId="478"/>
          <ac:picMkLst>
            <pc:docMk/>
            <pc:sldMk cId="0" sldId="283"/>
            <ac:picMk id="31746" creationId="{51A93BE5-66B1-C522-7B7E-E936E465E09E}"/>
          </ac:picMkLst>
        </pc:picChg>
        <pc:picChg chg="del">
          <ac:chgData name="Igor Mironiuc" userId="61dccc2f-526a-4de5-a71d-7dfd73177509" providerId="ADAL" clId="{21CBF5B1-E791-472F-A603-AD18AEF2F19C}" dt="2024-10-08T22:19:29.169" v="1114" actId="478"/>
          <ac:picMkLst>
            <pc:docMk/>
            <pc:sldMk cId="0" sldId="283"/>
            <ac:picMk id="31747" creationId="{ED936FF0-496F-BC69-9291-4703FB8D1215}"/>
          </ac:picMkLst>
        </pc:picChg>
      </pc:sldChg>
      <pc:sldChg chg="modSp mod">
        <pc:chgData name="Igor Mironiuc" userId="61dccc2f-526a-4de5-a71d-7dfd73177509" providerId="ADAL" clId="{21CBF5B1-E791-472F-A603-AD18AEF2F19C}" dt="2024-10-08T22:33:12.165" v="1485" actId="6549"/>
        <pc:sldMkLst>
          <pc:docMk/>
          <pc:sldMk cId="0" sldId="286"/>
        </pc:sldMkLst>
        <pc:spChg chg="mod">
          <ac:chgData name="Igor Mironiuc" userId="61dccc2f-526a-4de5-a71d-7dfd73177509" providerId="ADAL" clId="{21CBF5B1-E791-472F-A603-AD18AEF2F19C}" dt="2024-10-08T22:33:12.165" v="1485" actId="6549"/>
          <ac:spMkLst>
            <pc:docMk/>
            <pc:sldMk cId="0" sldId="286"/>
            <ac:spMk id="5126" creationId="{E45837FE-E114-5D48-AB82-870354C2D96A}"/>
          </ac:spMkLst>
        </pc:spChg>
      </pc:sldChg>
      <pc:sldChg chg="addSp delSp modSp mod">
        <pc:chgData name="Igor Mironiuc" userId="61dccc2f-526a-4de5-a71d-7dfd73177509" providerId="ADAL" clId="{21CBF5B1-E791-472F-A603-AD18AEF2F19C}" dt="2024-10-08T22:18:12.923" v="1107" actId="1076"/>
        <pc:sldMkLst>
          <pc:docMk/>
          <pc:sldMk cId="0" sldId="287"/>
        </pc:sldMkLst>
        <pc:spChg chg="mod">
          <ac:chgData name="Igor Mironiuc" userId="61dccc2f-526a-4de5-a71d-7dfd73177509" providerId="ADAL" clId="{21CBF5B1-E791-472F-A603-AD18AEF2F19C}" dt="2024-10-08T22:17:01.335" v="1092" actId="1076"/>
          <ac:spMkLst>
            <pc:docMk/>
            <pc:sldMk cId="0" sldId="287"/>
            <ac:spMk id="2" creationId="{B8D79C5D-348A-63CE-9535-CE2397B25164}"/>
          </ac:spMkLst>
        </pc:spChg>
        <pc:spChg chg="add mod">
          <ac:chgData name="Igor Mironiuc" userId="61dccc2f-526a-4de5-a71d-7dfd73177509" providerId="ADAL" clId="{21CBF5B1-E791-472F-A603-AD18AEF2F19C}" dt="2024-10-08T22:17:53.685" v="1103" actId="1076"/>
          <ac:spMkLst>
            <pc:docMk/>
            <pc:sldMk cId="0" sldId="287"/>
            <ac:spMk id="6" creationId="{B48A1336-57EB-CD9C-499A-2A127736D40C}"/>
          </ac:spMkLst>
        </pc:spChg>
        <pc:spChg chg="add mod">
          <ac:chgData name="Igor Mironiuc" userId="61dccc2f-526a-4de5-a71d-7dfd73177509" providerId="ADAL" clId="{21CBF5B1-E791-472F-A603-AD18AEF2F19C}" dt="2024-10-08T22:18:12.923" v="1107" actId="1076"/>
          <ac:spMkLst>
            <pc:docMk/>
            <pc:sldMk cId="0" sldId="287"/>
            <ac:spMk id="8" creationId="{F2FA4C75-2B52-16BE-EBFC-3FC31EF19254}"/>
          </ac:spMkLst>
        </pc:spChg>
        <pc:picChg chg="add mod">
          <ac:chgData name="Igor Mironiuc" userId="61dccc2f-526a-4de5-a71d-7dfd73177509" providerId="ADAL" clId="{21CBF5B1-E791-472F-A603-AD18AEF2F19C}" dt="2024-10-08T22:15:13.586" v="1083"/>
          <ac:picMkLst>
            <pc:docMk/>
            <pc:sldMk cId="0" sldId="287"/>
            <ac:picMk id="4" creationId="{04651708-11A5-4E70-A1A7-4D55BCA60F23}"/>
          </ac:picMkLst>
        </pc:picChg>
        <pc:picChg chg="add mod">
          <ac:chgData name="Igor Mironiuc" userId="61dccc2f-526a-4de5-a71d-7dfd73177509" providerId="ADAL" clId="{21CBF5B1-E791-472F-A603-AD18AEF2F19C}" dt="2024-10-08T22:15:13.586" v="1083"/>
          <ac:picMkLst>
            <pc:docMk/>
            <pc:sldMk cId="0" sldId="287"/>
            <ac:picMk id="5" creationId="{AC12500F-76EC-28F4-C9CF-C7745B38F4EF}"/>
          </ac:picMkLst>
        </pc:picChg>
        <pc:picChg chg="del">
          <ac:chgData name="Igor Mironiuc" userId="61dccc2f-526a-4de5-a71d-7dfd73177509" providerId="ADAL" clId="{21CBF5B1-E791-472F-A603-AD18AEF2F19C}" dt="2024-10-08T22:15:11.800" v="1082" actId="478"/>
          <ac:picMkLst>
            <pc:docMk/>
            <pc:sldMk cId="0" sldId="287"/>
            <ac:picMk id="3074" creationId="{FA4DDDA4-A1BB-9465-B61E-B7EA92AF9F22}"/>
          </ac:picMkLst>
        </pc:picChg>
        <pc:picChg chg="del">
          <ac:chgData name="Igor Mironiuc" userId="61dccc2f-526a-4de5-a71d-7dfd73177509" providerId="ADAL" clId="{21CBF5B1-E791-472F-A603-AD18AEF2F19C}" dt="2024-10-08T22:15:11.800" v="1082" actId="478"/>
          <ac:picMkLst>
            <pc:docMk/>
            <pc:sldMk cId="0" sldId="287"/>
            <ac:picMk id="3075" creationId="{EF7633A3-8E8E-83F8-EC6F-710BFA924F17}"/>
          </ac:picMkLst>
        </pc:picChg>
      </pc:sldChg>
      <pc:sldChg chg="addSp delSp modSp mod">
        <pc:chgData name="Igor Mironiuc" userId="61dccc2f-526a-4de5-a71d-7dfd73177509" providerId="ADAL" clId="{21CBF5B1-E791-472F-A603-AD18AEF2F19C}" dt="2024-10-08T22:42:22.609" v="1637" actId="20577"/>
        <pc:sldMkLst>
          <pc:docMk/>
          <pc:sldMk cId="0" sldId="297"/>
        </pc:sldMkLst>
        <pc:spChg chg="add mod">
          <ac:chgData name="Igor Mironiuc" userId="61dccc2f-526a-4de5-a71d-7dfd73177509" providerId="ADAL" clId="{21CBF5B1-E791-472F-A603-AD18AEF2F19C}" dt="2024-10-08T22:38:59.305" v="1540"/>
          <ac:spMkLst>
            <pc:docMk/>
            <pc:sldMk cId="0" sldId="297"/>
            <ac:spMk id="3" creationId="{FC198A01-CDAA-150E-E3C5-F1115406273A}"/>
          </ac:spMkLst>
        </pc:spChg>
        <pc:spChg chg="add mod">
          <ac:chgData name="Igor Mironiuc" userId="61dccc2f-526a-4de5-a71d-7dfd73177509" providerId="ADAL" clId="{21CBF5B1-E791-472F-A603-AD18AEF2F19C}" dt="2024-10-08T22:41:54.244" v="1634" actId="20577"/>
          <ac:spMkLst>
            <pc:docMk/>
            <pc:sldMk cId="0" sldId="297"/>
            <ac:spMk id="4" creationId="{247B76A0-E58F-CEFF-1D14-9937EC58080A}"/>
          </ac:spMkLst>
        </pc:spChg>
        <pc:spChg chg="add mod">
          <ac:chgData name="Igor Mironiuc" userId="61dccc2f-526a-4de5-a71d-7dfd73177509" providerId="ADAL" clId="{21CBF5B1-E791-472F-A603-AD18AEF2F19C}" dt="2024-10-08T22:42:22.609" v="1637" actId="20577"/>
          <ac:spMkLst>
            <pc:docMk/>
            <pc:sldMk cId="0" sldId="297"/>
            <ac:spMk id="5" creationId="{1DF58648-1B49-BA38-17E0-A38675070EDC}"/>
          </ac:spMkLst>
        </pc:spChg>
        <pc:spChg chg="add mod">
          <ac:chgData name="Igor Mironiuc" userId="61dccc2f-526a-4de5-a71d-7dfd73177509" providerId="ADAL" clId="{21CBF5B1-E791-472F-A603-AD18AEF2F19C}" dt="2024-10-08T22:42:19.764" v="1636" actId="20577"/>
          <ac:spMkLst>
            <pc:docMk/>
            <pc:sldMk cId="0" sldId="297"/>
            <ac:spMk id="6" creationId="{4A24DC61-8AFD-3667-B0BE-4595F7C772D1}"/>
          </ac:spMkLst>
        </pc:spChg>
        <pc:spChg chg="del mod">
          <ac:chgData name="Igor Mironiuc" userId="61dccc2f-526a-4de5-a71d-7dfd73177509" providerId="ADAL" clId="{21CBF5B1-E791-472F-A603-AD18AEF2F19C}" dt="2024-10-08T22:41:43.512" v="1633" actId="478"/>
          <ac:spMkLst>
            <pc:docMk/>
            <pc:sldMk cId="0" sldId="297"/>
            <ac:spMk id="35842" creationId="{A7B1CA23-BCA5-58DA-6BC3-084F34BA418F}"/>
          </ac:spMkLst>
        </pc:spChg>
      </pc:sldChg>
      <pc:sldChg chg="modSp mod">
        <pc:chgData name="Igor Mironiuc" userId="61dccc2f-526a-4de5-a71d-7dfd73177509" providerId="ADAL" clId="{21CBF5B1-E791-472F-A603-AD18AEF2F19C}" dt="2024-10-08T22:43:15.361" v="1642" actId="207"/>
        <pc:sldMkLst>
          <pc:docMk/>
          <pc:sldMk cId="0" sldId="301"/>
        </pc:sldMkLst>
        <pc:spChg chg="mod">
          <ac:chgData name="Igor Mironiuc" userId="61dccc2f-526a-4de5-a71d-7dfd73177509" providerId="ADAL" clId="{21CBF5B1-E791-472F-A603-AD18AEF2F19C}" dt="2024-10-08T22:43:15.361" v="1642" actId="207"/>
          <ac:spMkLst>
            <pc:docMk/>
            <pc:sldMk cId="0" sldId="301"/>
            <ac:spMk id="2053" creationId="{F0BBD041-A054-DF05-FF66-FBE148E44429}"/>
          </ac:spMkLst>
        </pc:spChg>
        <pc:spChg chg="mod">
          <ac:chgData name="Igor Mironiuc" userId="61dccc2f-526a-4de5-a71d-7dfd73177509" providerId="ADAL" clId="{21CBF5B1-E791-472F-A603-AD18AEF2F19C}" dt="2024-10-08T22:32:54.162" v="1484" actId="207"/>
          <ac:spMkLst>
            <pc:docMk/>
            <pc:sldMk cId="0" sldId="301"/>
            <ac:spMk id="2055" creationId="{59442B22-A8A3-B7D0-0659-6AB4CA544AEB}"/>
          </ac:spMkLst>
        </pc:spChg>
      </pc:sldChg>
      <pc:sldChg chg="addSp delSp modSp">
        <pc:chgData name="Igor Mironiuc" userId="61dccc2f-526a-4de5-a71d-7dfd73177509" providerId="ADAL" clId="{21CBF5B1-E791-472F-A603-AD18AEF2F19C}" dt="2024-10-08T22:27:35.298" v="1416" actId="255"/>
        <pc:sldMkLst>
          <pc:docMk/>
          <pc:sldMk cId="0" sldId="302"/>
        </pc:sldMkLst>
        <pc:spChg chg="mod">
          <ac:chgData name="Igor Mironiuc" userId="61dccc2f-526a-4de5-a71d-7dfd73177509" providerId="ADAL" clId="{21CBF5B1-E791-472F-A603-AD18AEF2F19C}" dt="2024-10-08T22:27:35.298" v="1416" actId="255"/>
          <ac:spMkLst>
            <pc:docMk/>
            <pc:sldMk cId="0" sldId="302"/>
            <ac:spMk id="30727" creationId="{8988FD26-CDEF-BD85-15A6-304ACD9DB483}"/>
          </ac:spMkLst>
        </pc:spChg>
        <pc:picChg chg="add mod">
          <ac:chgData name="Igor Mironiuc" userId="61dccc2f-526a-4de5-a71d-7dfd73177509" providerId="ADAL" clId="{21CBF5B1-E791-472F-A603-AD18AEF2F19C}" dt="2024-10-08T22:19:24.849" v="1113"/>
          <ac:picMkLst>
            <pc:docMk/>
            <pc:sldMk cId="0" sldId="302"/>
            <ac:picMk id="2" creationId="{649A4EB0-E75F-F947-A136-2A11E078DE3F}"/>
          </ac:picMkLst>
        </pc:picChg>
        <pc:picChg chg="add mod">
          <ac:chgData name="Igor Mironiuc" userId="61dccc2f-526a-4de5-a71d-7dfd73177509" providerId="ADAL" clId="{21CBF5B1-E791-472F-A603-AD18AEF2F19C}" dt="2024-10-08T22:19:24.849" v="1113"/>
          <ac:picMkLst>
            <pc:docMk/>
            <pc:sldMk cId="0" sldId="302"/>
            <ac:picMk id="3" creationId="{B263A946-A638-7847-8A17-80378F8DBD99}"/>
          </ac:picMkLst>
        </pc:picChg>
        <pc:picChg chg="del">
          <ac:chgData name="Igor Mironiuc" userId="61dccc2f-526a-4de5-a71d-7dfd73177509" providerId="ADAL" clId="{21CBF5B1-E791-472F-A603-AD18AEF2F19C}" dt="2024-10-08T22:19:23.855" v="1112" actId="478"/>
          <ac:picMkLst>
            <pc:docMk/>
            <pc:sldMk cId="0" sldId="302"/>
            <ac:picMk id="30722" creationId="{2AAC80C4-8E2B-97E4-779D-8785664E7D47}"/>
          </ac:picMkLst>
        </pc:picChg>
        <pc:picChg chg="del">
          <ac:chgData name="Igor Mironiuc" userId="61dccc2f-526a-4de5-a71d-7dfd73177509" providerId="ADAL" clId="{21CBF5B1-E791-472F-A603-AD18AEF2F19C}" dt="2024-10-08T22:19:23.855" v="1112" actId="478"/>
          <ac:picMkLst>
            <pc:docMk/>
            <pc:sldMk cId="0" sldId="302"/>
            <ac:picMk id="30723" creationId="{8CCCA3F4-028F-6D96-D8B4-AA731C84232A}"/>
          </ac:picMkLst>
        </pc:picChg>
      </pc:sldChg>
      <pc:sldChg chg="addSp delSp modSp">
        <pc:chgData name="Igor Mironiuc" userId="61dccc2f-526a-4de5-a71d-7dfd73177509" providerId="ADAL" clId="{21CBF5B1-E791-472F-A603-AD18AEF2F19C}" dt="2024-10-08T22:19:54.347" v="1121"/>
        <pc:sldMkLst>
          <pc:docMk/>
          <pc:sldMk cId="2579254960" sldId="304"/>
        </pc:sldMkLst>
        <pc:picChg chg="add mod">
          <ac:chgData name="Igor Mironiuc" userId="61dccc2f-526a-4de5-a71d-7dfd73177509" providerId="ADAL" clId="{21CBF5B1-E791-472F-A603-AD18AEF2F19C}" dt="2024-10-08T22:19:54.347" v="1121"/>
          <ac:picMkLst>
            <pc:docMk/>
            <pc:sldMk cId="2579254960" sldId="304"/>
            <ac:picMk id="4" creationId="{9A8404B7-3A05-8687-C70E-E32E239C439D}"/>
          </ac:picMkLst>
        </pc:picChg>
        <pc:picChg chg="add mod">
          <ac:chgData name="Igor Mironiuc" userId="61dccc2f-526a-4de5-a71d-7dfd73177509" providerId="ADAL" clId="{21CBF5B1-E791-472F-A603-AD18AEF2F19C}" dt="2024-10-08T22:19:54.347" v="1121"/>
          <ac:picMkLst>
            <pc:docMk/>
            <pc:sldMk cId="2579254960" sldId="304"/>
            <ac:picMk id="5" creationId="{C38ABD75-9FCE-EC22-18C4-A795AF73941E}"/>
          </ac:picMkLst>
        </pc:picChg>
        <pc:picChg chg="del">
          <ac:chgData name="Igor Mironiuc" userId="61dccc2f-526a-4de5-a71d-7dfd73177509" providerId="ADAL" clId="{21CBF5B1-E791-472F-A603-AD18AEF2F19C}" dt="2024-10-08T22:19:53.715" v="1120" actId="478"/>
          <ac:picMkLst>
            <pc:docMk/>
            <pc:sldMk cId="2579254960" sldId="304"/>
            <ac:picMk id="4098" creationId="{5C0FE4CB-D799-845F-455F-2A9B0097084A}"/>
          </ac:picMkLst>
        </pc:picChg>
        <pc:picChg chg="del">
          <ac:chgData name="Igor Mironiuc" userId="61dccc2f-526a-4de5-a71d-7dfd73177509" providerId="ADAL" clId="{21CBF5B1-E791-472F-A603-AD18AEF2F19C}" dt="2024-10-08T22:19:53.715" v="1120" actId="478"/>
          <ac:picMkLst>
            <pc:docMk/>
            <pc:sldMk cId="2579254960" sldId="304"/>
            <ac:picMk id="4099" creationId="{E29A2B0C-07D2-FC01-A703-A27E01D1C758}"/>
          </ac:picMkLst>
        </pc:picChg>
      </pc:sldChg>
      <pc:sldChg chg="addSp delSp modSp">
        <pc:chgData name="Igor Mironiuc" userId="61dccc2f-526a-4de5-a71d-7dfd73177509" providerId="ADAL" clId="{21CBF5B1-E791-472F-A603-AD18AEF2F19C}" dt="2024-10-08T22:20:05.759" v="1125"/>
        <pc:sldMkLst>
          <pc:docMk/>
          <pc:sldMk cId="2242065418" sldId="305"/>
        </pc:sldMkLst>
        <pc:picChg chg="add mod">
          <ac:chgData name="Igor Mironiuc" userId="61dccc2f-526a-4de5-a71d-7dfd73177509" providerId="ADAL" clId="{21CBF5B1-E791-472F-A603-AD18AEF2F19C}" dt="2024-10-08T22:20:05.759" v="1125"/>
          <ac:picMkLst>
            <pc:docMk/>
            <pc:sldMk cId="2242065418" sldId="305"/>
            <ac:picMk id="2" creationId="{A72BA0E3-525D-34A3-753F-1C305A377003}"/>
          </ac:picMkLst>
        </pc:picChg>
        <pc:picChg chg="add mod">
          <ac:chgData name="Igor Mironiuc" userId="61dccc2f-526a-4de5-a71d-7dfd73177509" providerId="ADAL" clId="{21CBF5B1-E791-472F-A603-AD18AEF2F19C}" dt="2024-10-08T22:20:05.759" v="1125"/>
          <ac:picMkLst>
            <pc:docMk/>
            <pc:sldMk cId="2242065418" sldId="305"/>
            <ac:picMk id="4" creationId="{497AAD90-6324-6C6C-56D9-909D0B640674}"/>
          </ac:picMkLst>
        </pc:picChg>
        <pc:picChg chg="del">
          <ac:chgData name="Igor Mironiuc" userId="61dccc2f-526a-4de5-a71d-7dfd73177509" providerId="ADAL" clId="{21CBF5B1-E791-472F-A603-AD18AEF2F19C}" dt="2024-10-08T22:20:05.112" v="1124" actId="478"/>
          <ac:picMkLst>
            <pc:docMk/>
            <pc:sldMk cId="2242065418" sldId="305"/>
            <ac:picMk id="4098" creationId="{5C0FE4CB-D799-845F-455F-2A9B0097084A}"/>
          </ac:picMkLst>
        </pc:picChg>
        <pc:picChg chg="del">
          <ac:chgData name="Igor Mironiuc" userId="61dccc2f-526a-4de5-a71d-7dfd73177509" providerId="ADAL" clId="{21CBF5B1-E791-472F-A603-AD18AEF2F19C}" dt="2024-10-08T22:20:05.112" v="1124" actId="478"/>
          <ac:picMkLst>
            <pc:docMk/>
            <pc:sldMk cId="2242065418" sldId="305"/>
            <ac:picMk id="4099" creationId="{E29A2B0C-07D2-FC01-A703-A27E01D1C758}"/>
          </ac:picMkLst>
        </pc:picChg>
      </pc:sldChg>
      <pc:sldChg chg="addSp delSp modSp">
        <pc:chgData name="Igor Mironiuc" userId="61dccc2f-526a-4de5-a71d-7dfd73177509" providerId="ADAL" clId="{21CBF5B1-E791-472F-A603-AD18AEF2F19C}" dt="2024-10-08T22:19:48.245" v="1119"/>
        <pc:sldMkLst>
          <pc:docMk/>
          <pc:sldMk cId="666943157" sldId="308"/>
        </pc:sldMkLst>
        <pc:picChg chg="add mod">
          <ac:chgData name="Igor Mironiuc" userId="61dccc2f-526a-4de5-a71d-7dfd73177509" providerId="ADAL" clId="{21CBF5B1-E791-472F-A603-AD18AEF2F19C}" dt="2024-10-08T22:19:48.245" v="1119"/>
          <ac:picMkLst>
            <pc:docMk/>
            <pc:sldMk cId="666943157" sldId="308"/>
            <ac:picMk id="4" creationId="{62D93D98-FEC1-1561-FD1F-16B0B381393F}"/>
          </ac:picMkLst>
        </pc:picChg>
        <pc:picChg chg="add mod">
          <ac:chgData name="Igor Mironiuc" userId="61dccc2f-526a-4de5-a71d-7dfd73177509" providerId="ADAL" clId="{21CBF5B1-E791-472F-A603-AD18AEF2F19C}" dt="2024-10-08T22:19:48.245" v="1119"/>
          <ac:picMkLst>
            <pc:docMk/>
            <pc:sldMk cId="666943157" sldId="308"/>
            <ac:picMk id="5" creationId="{9C381336-7C79-C467-2D34-A355014C1C98}"/>
          </ac:picMkLst>
        </pc:picChg>
        <pc:picChg chg="del">
          <ac:chgData name="Igor Mironiuc" userId="61dccc2f-526a-4de5-a71d-7dfd73177509" providerId="ADAL" clId="{21CBF5B1-E791-472F-A603-AD18AEF2F19C}" dt="2024-10-08T22:19:46.835" v="1118" actId="478"/>
          <ac:picMkLst>
            <pc:docMk/>
            <pc:sldMk cId="666943157" sldId="308"/>
            <ac:picMk id="4098" creationId="{5C0FE4CB-D799-845F-455F-2A9B0097084A}"/>
          </ac:picMkLst>
        </pc:picChg>
        <pc:picChg chg="del">
          <ac:chgData name="Igor Mironiuc" userId="61dccc2f-526a-4de5-a71d-7dfd73177509" providerId="ADAL" clId="{21CBF5B1-E791-472F-A603-AD18AEF2F19C}" dt="2024-10-08T22:19:46.835" v="1118" actId="478"/>
          <ac:picMkLst>
            <pc:docMk/>
            <pc:sldMk cId="666943157" sldId="308"/>
            <ac:picMk id="4099" creationId="{E29A2B0C-07D2-FC01-A703-A27E01D1C758}"/>
          </ac:picMkLst>
        </pc:picChg>
      </pc:sldChg>
      <pc:sldChg chg="modSp mod">
        <pc:chgData name="Igor Mironiuc" userId="61dccc2f-526a-4de5-a71d-7dfd73177509" providerId="ADAL" clId="{21CBF5B1-E791-472F-A603-AD18AEF2F19C}" dt="2024-10-08T22:35:47.361" v="1524" actId="179"/>
        <pc:sldMkLst>
          <pc:docMk/>
          <pc:sldMk cId="3400093497" sldId="309"/>
        </pc:sldMkLst>
        <pc:graphicFrameChg chg="modGraphic">
          <ac:chgData name="Igor Mironiuc" userId="61dccc2f-526a-4de5-a71d-7dfd73177509" providerId="ADAL" clId="{21CBF5B1-E791-472F-A603-AD18AEF2F19C}" dt="2024-10-08T22:35:47.361" v="1524" actId="179"/>
          <ac:graphicFrameMkLst>
            <pc:docMk/>
            <pc:sldMk cId="3400093497" sldId="309"/>
            <ac:graphicFrameMk id="8" creationId="{134DB1A6-1C30-CB12-F34A-F6A239899DC4}"/>
          </ac:graphicFrameMkLst>
        </pc:graphicFrameChg>
      </pc:sldChg>
      <pc:sldChg chg="addSp delSp modSp mod">
        <pc:chgData name="Igor Mironiuc" userId="61dccc2f-526a-4de5-a71d-7dfd73177509" providerId="ADAL" clId="{21CBF5B1-E791-472F-A603-AD18AEF2F19C}" dt="2024-10-08T22:28:29.338" v="1421" actId="255"/>
        <pc:sldMkLst>
          <pc:docMk/>
          <pc:sldMk cId="714017024" sldId="310"/>
        </pc:sldMkLst>
        <pc:spChg chg="mod">
          <ac:chgData name="Igor Mironiuc" userId="61dccc2f-526a-4de5-a71d-7dfd73177509" providerId="ADAL" clId="{21CBF5B1-E791-472F-A603-AD18AEF2F19C}" dt="2024-10-08T22:28:29.338" v="1421" actId="255"/>
          <ac:spMkLst>
            <pc:docMk/>
            <pc:sldMk cId="714017024" sldId="310"/>
            <ac:spMk id="9" creationId="{07C7778F-3DD4-4BFD-A605-6868364E5708}"/>
          </ac:spMkLst>
        </pc:spChg>
        <pc:spChg chg="mod">
          <ac:chgData name="Igor Mironiuc" userId="61dccc2f-526a-4de5-a71d-7dfd73177509" providerId="ADAL" clId="{21CBF5B1-E791-472F-A603-AD18AEF2F19C}" dt="2024-10-08T22:26:01.577" v="1409" actId="255"/>
          <ac:spMkLst>
            <pc:docMk/>
            <pc:sldMk cId="714017024" sldId="310"/>
            <ac:spMk id="24" creationId="{ED55418D-BB54-552E-A2BC-78C9601F2F21}"/>
          </ac:spMkLst>
        </pc:spChg>
        <pc:spChg chg="mod">
          <ac:chgData name="Igor Mironiuc" userId="61dccc2f-526a-4de5-a71d-7dfd73177509" providerId="ADAL" clId="{21CBF5B1-E791-472F-A603-AD18AEF2F19C}" dt="2024-10-08T22:26:01.577" v="1409" actId="255"/>
          <ac:spMkLst>
            <pc:docMk/>
            <pc:sldMk cId="714017024" sldId="310"/>
            <ac:spMk id="25" creationId="{E433AA0B-8127-AA7B-B2E7-8917E0746D21}"/>
          </ac:spMkLst>
        </pc:spChg>
        <pc:spChg chg="mod">
          <ac:chgData name="Igor Mironiuc" userId="61dccc2f-526a-4de5-a71d-7dfd73177509" providerId="ADAL" clId="{21CBF5B1-E791-472F-A603-AD18AEF2F19C}" dt="2024-10-08T22:26:01.577" v="1409" actId="255"/>
          <ac:spMkLst>
            <pc:docMk/>
            <pc:sldMk cId="714017024" sldId="310"/>
            <ac:spMk id="26" creationId="{2CC5E762-2412-64C2-6941-F1A308E2A0C9}"/>
          </ac:spMkLst>
        </pc:spChg>
        <pc:spChg chg="mod">
          <ac:chgData name="Igor Mironiuc" userId="61dccc2f-526a-4de5-a71d-7dfd73177509" providerId="ADAL" clId="{21CBF5B1-E791-472F-A603-AD18AEF2F19C}" dt="2024-10-08T22:26:01.577" v="1409" actId="255"/>
          <ac:spMkLst>
            <pc:docMk/>
            <pc:sldMk cId="714017024" sldId="310"/>
            <ac:spMk id="27" creationId="{D87EFF2D-E11B-E53F-96FF-B49CE3F22E6A}"/>
          </ac:spMkLst>
        </pc:spChg>
        <pc:spChg chg="mod">
          <ac:chgData name="Igor Mironiuc" userId="61dccc2f-526a-4de5-a71d-7dfd73177509" providerId="ADAL" clId="{21CBF5B1-E791-472F-A603-AD18AEF2F19C}" dt="2024-10-08T22:26:01.577" v="1409" actId="255"/>
          <ac:spMkLst>
            <pc:docMk/>
            <pc:sldMk cId="714017024" sldId="310"/>
            <ac:spMk id="28" creationId="{A2C50406-0A20-243A-C506-EB70372F729A}"/>
          </ac:spMkLst>
        </pc:spChg>
        <pc:spChg chg="mod">
          <ac:chgData name="Igor Mironiuc" userId="61dccc2f-526a-4de5-a71d-7dfd73177509" providerId="ADAL" clId="{21CBF5B1-E791-472F-A603-AD18AEF2F19C}" dt="2024-10-08T22:26:01.577" v="1409" actId="255"/>
          <ac:spMkLst>
            <pc:docMk/>
            <pc:sldMk cId="714017024" sldId="310"/>
            <ac:spMk id="29" creationId="{B1B0A70B-9029-0E06-DC48-E725549DDBD2}"/>
          </ac:spMkLst>
        </pc:spChg>
        <pc:spChg chg="mod">
          <ac:chgData name="Igor Mironiuc" userId="61dccc2f-526a-4de5-a71d-7dfd73177509" providerId="ADAL" clId="{21CBF5B1-E791-472F-A603-AD18AEF2F19C}" dt="2024-10-08T22:26:01.577" v="1409" actId="255"/>
          <ac:spMkLst>
            <pc:docMk/>
            <pc:sldMk cId="714017024" sldId="310"/>
            <ac:spMk id="33" creationId="{6A9904D1-7F46-2EF6-AFD8-1CAB8C58C9D3}"/>
          </ac:spMkLst>
        </pc:spChg>
        <pc:spChg chg="mod">
          <ac:chgData name="Igor Mironiuc" userId="61dccc2f-526a-4de5-a71d-7dfd73177509" providerId="ADAL" clId="{21CBF5B1-E791-472F-A603-AD18AEF2F19C}" dt="2024-10-08T22:26:01.577" v="1409" actId="255"/>
          <ac:spMkLst>
            <pc:docMk/>
            <pc:sldMk cId="714017024" sldId="310"/>
            <ac:spMk id="34" creationId="{05D4915A-A11D-99E2-374D-68AC633B99BF}"/>
          </ac:spMkLst>
        </pc:spChg>
        <pc:spChg chg="mod">
          <ac:chgData name="Igor Mironiuc" userId="61dccc2f-526a-4de5-a71d-7dfd73177509" providerId="ADAL" clId="{21CBF5B1-E791-472F-A603-AD18AEF2F19C}" dt="2024-10-08T22:26:01.577" v="1409" actId="255"/>
          <ac:spMkLst>
            <pc:docMk/>
            <pc:sldMk cId="714017024" sldId="310"/>
            <ac:spMk id="38" creationId="{F8324551-2D8D-CCFB-BC92-F564464BF4B4}"/>
          </ac:spMkLst>
        </pc:spChg>
        <pc:spChg chg="mod">
          <ac:chgData name="Igor Mironiuc" userId="61dccc2f-526a-4de5-a71d-7dfd73177509" providerId="ADAL" clId="{21CBF5B1-E791-472F-A603-AD18AEF2F19C}" dt="2024-10-08T22:26:01.577" v="1409" actId="255"/>
          <ac:spMkLst>
            <pc:docMk/>
            <pc:sldMk cId="714017024" sldId="310"/>
            <ac:spMk id="39" creationId="{57AC8111-FBF7-B98F-23DF-0D0A9F0DB339}"/>
          </ac:spMkLst>
        </pc:spChg>
        <pc:picChg chg="add mod">
          <ac:chgData name="Igor Mironiuc" userId="61dccc2f-526a-4de5-a71d-7dfd73177509" providerId="ADAL" clId="{21CBF5B1-E791-472F-A603-AD18AEF2F19C}" dt="2024-10-08T22:13:32.608" v="1057"/>
          <ac:picMkLst>
            <pc:docMk/>
            <pc:sldMk cId="714017024" sldId="310"/>
            <ac:picMk id="4" creationId="{D463EA87-0227-0A03-4E52-0522FE11B7D8}"/>
          </ac:picMkLst>
        </pc:picChg>
        <pc:picChg chg="del">
          <ac:chgData name="Igor Mironiuc" userId="61dccc2f-526a-4de5-a71d-7dfd73177509" providerId="ADAL" clId="{21CBF5B1-E791-472F-A603-AD18AEF2F19C}" dt="2024-10-08T22:13:31.576" v="1056" actId="478"/>
          <ac:picMkLst>
            <pc:docMk/>
            <pc:sldMk cId="714017024" sldId="310"/>
            <ac:picMk id="5" creationId="{3849C58E-0563-4B06-9455-6BDCAB9202BA}"/>
          </ac:picMkLst>
        </pc:picChg>
        <pc:picChg chg="del">
          <ac:chgData name="Igor Mironiuc" userId="61dccc2f-526a-4de5-a71d-7dfd73177509" providerId="ADAL" clId="{21CBF5B1-E791-472F-A603-AD18AEF2F19C}" dt="2024-10-08T22:13:31.576" v="1056" actId="478"/>
          <ac:picMkLst>
            <pc:docMk/>
            <pc:sldMk cId="714017024" sldId="310"/>
            <ac:picMk id="6" creationId="{D05C4A81-6A7E-4B7D-AFCA-50C08C75F1DA}"/>
          </ac:picMkLst>
        </pc:picChg>
        <pc:picChg chg="add mod">
          <ac:chgData name="Igor Mironiuc" userId="61dccc2f-526a-4de5-a71d-7dfd73177509" providerId="ADAL" clId="{21CBF5B1-E791-472F-A603-AD18AEF2F19C}" dt="2024-10-08T22:13:32.608" v="1057"/>
          <ac:picMkLst>
            <pc:docMk/>
            <pc:sldMk cId="714017024" sldId="310"/>
            <ac:picMk id="11" creationId="{FE207D93-0B81-32E3-D1DE-9FEEF4413A34}"/>
          </ac:picMkLst>
        </pc:picChg>
        <pc:cxnChg chg="mod">
          <ac:chgData name="Igor Mironiuc" userId="61dccc2f-526a-4de5-a71d-7dfd73177509" providerId="ADAL" clId="{21CBF5B1-E791-472F-A603-AD18AEF2F19C}" dt="2024-10-08T21:53:02.817" v="244" actId="1038"/>
          <ac:cxnSpMkLst>
            <pc:docMk/>
            <pc:sldMk cId="714017024" sldId="310"/>
            <ac:cxnSpMk id="3" creationId="{3804316D-200B-D386-FF9C-9A7B9F57E7B6}"/>
          </ac:cxnSpMkLst>
        </pc:cxnChg>
        <pc:cxnChg chg="mod">
          <ac:chgData name="Igor Mironiuc" userId="61dccc2f-526a-4de5-a71d-7dfd73177509" providerId="ADAL" clId="{21CBF5B1-E791-472F-A603-AD18AEF2F19C}" dt="2024-10-08T21:53:44.836" v="264" actId="14100"/>
          <ac:cxnSpMkLst>
            <pc:docMk/>
            <pc:sldMk cId="714017024" sldId="310"/>
            <ac:cxnSpMk id="12" creationId="{96CB6A18-1483-0803-5C21-CF9C903D4A8C}"/>
          </ac:cxnSpMkLst>
        </pc:cxnChg>
        <pc:cxnChg chg="mod">
          <ac:chgData name="Igor Mironiuc" userId="61dccc2f-526a-4de5-a71d-7dfd73177509" providerId="ADAL" clId="{21CBF5B1-E791-472F-A603-AD18AEF2F19C}" dt="2024-10-08T21:53:11.086" v="245" actId="12788"/>
          <ac:cxnSpMkLst>
            <pc:docMk/>
            <pc:sldMk cId="714017024" sldId="310"/>
            <ac:cxnSpMk id="35" creationId="{D3016267-4974-3045-84EA-06746E52CB71}"/>
          </ac:cxnSpMkLst>
        </pc:cxnChg>
        <pc:cxnChg chg="mod">
          <ac:chgData name="Igor Mironiuc" userId="61dccc2f-526a-4de5-a71d-7dfd73177509" providerId="ADAL" clId="{21CBF5B1-E791-472F-A603-AD18AEF2F19C}" dt="2024-10-08T21:53:27.621" v="247" actId="12788"/>
          <ac:cxnSpMkLst>
            <pc:docMk/>
            <pc:sldMk cId="714017024" sldId="310"/>
            <ac:cxnSpMk id="36" creationId="{F6610DBB-31E9-78CD-8FD4-3BAF8F5245B0}"/>
          </ac:cxnSpMkLst>
        </pc:cxnChg>
        <pc:cxnChg chg="mod">
          <ac:chgData name="Igor Mironiuc" userId="61dccc2f-526a-4de5-a71d-7dfd73177509" providerId="ADAL" clId="{21CBF5B1-E791-472F-A603-AD18AEF2F19C}" dt="2024-10-08T21:53:39.568" v="263" actId="1037"/>
          <ac:cxnSpMkLst>
            <pc:docMk/>
            <pc:sldMk cId="714017024" sldId="310"/>
            <ac:cxnSpMk id="37" creationId="{F4A2E7D7-671D-BDD7-F3DB-BFFCA2C2E420}"/>
          </ac:cxnSpMkLst>
        </pc:cxnChg>
        <pc:cxnChg chg="mod">
          <ac:chgData name="Igor Mironiuc" userId="61dccc2f-526a-4de5-a71d-7dfd73177509" providerId="ADAL" clId="{21CBF5B1-E791-472F-A603-AD18AEF2F19C}" dt="2024-10-08T21:53:18.556" v="246" actId="12788"/>
          <ac:cxnSpMkLst>
            <pc:docMk/>
            <pc:sldMk cId="714017024" sldId="310"/>
            <ac:cxnSpMk id="40" creationId="{81459FCD-330C-D723-9D9C-CD769DC9C054}"/>
          </ac:cxnSpMkLst>
        </pc:cxnChg>
      </pc:sldChg>
      <pc:sldChg chg="addSp delSp modSp mod">
        <pc:chgData name="Igor Mironiuc" userId="61dccc2f-526a-4de5-a71d-7dfd73177509" providerId="ADAL" clId="{21CBF5B1-E791-472F-A603-AD18AEF2F19C}" dt="2024-10-08T22:29:09.692" v="1426" actId="207"/>
        <pc:sldMkLst>
          <pc:docMk/>
          <pc:sldMk cId="3478454678" sldId="311"/>
        </pc:sldMkLst>
        <pc:spChg chg="mod">
          <ac:chgData name="Igor Mironiuc" userId="61dccc2f-526a-4de5-a71d-7dfd73177509" providerId="ADAL" clId="{21CBF5B1-E791-472F-A603-AD18AEF2F19C}" dt="2024-10-08T22:29:09.692" v="1426" actId="207"/>
          <ac:spMkLst>
            <pc:docMk/>
            <pc:sldMk cId="3478454678" sldId="311"/>
            <ac:spMk id="8" creationId="{962ED55F-F75B-4280-A5CA-3D51FA1B49DB}"/>
          </ac:spMkLst>
        </pc:spChg>
        <pc:spChg chg="mod">
          <ac:chgData name="Igor Mironiuc" userId="61dccc2f-526a-4de5-a71d-7dfd73177509" providerId="ADAL" clId="{21CBF5B1-E791-472F-A603-AD18AEF2F19C}" dt="2024-10-08T22:28:00.489" v="1418" actId="255"/>
          <ac:spMkLst>
            <pc:docMk/>
            <pc:sldMk cId="3478454678" sldId="311"/>
            <ac:spMk id="9" creationId="{07C7778F-3DD4-4BFD-A605-6868364E5708}"/>
          </ac:spMkLst>
        </pc:spChg>
        <pc:spChg chg="mod">
          <ac:chgData name="Igor Mironiuc" userId="61dccc2f-526a-4de5-a71d-7dfd73177509" providerId="ADAL" clId="{21CBF5B1-E791-472F-A603-AD18AEF2F19C}" dt="2024-10-08T22:24:59.133" v="1403" actId="1038"/>
          <ac:spMkLst>
            <pc:docMk/>
            <pc:sldMk cId="3478454678" sldId="311"/>
            <ac:spMk id="10" creationId="{2957FDB9-2CD0-427A-AA92-2FD2E4A83429}"/>
          </ac:spMkLst>
        </pc:spChg>
        <pc:spChg chg="add mod">
          <ac:chgData name="Igor Mironiuc" userId="61dccc2f-526a-4de5-a71d-7dfd73177509" providerId="ADAL" clId="{21CBF5B1-E791-472F-A603-AD18AEF2F19C}" dt="2024-10-08T22:23:10.149" v="1268"/>
          <ac:spMkLst>
            <pc:docMk/>
            <pc:sldMk cId="3478454678" sldId="311"/>
            <ac:spMk id="11" creationId="{7347F0BF-E90C-9E65-F022-5B913B79AFC9}"/>
          </ac:spMkLst>
        </pc:spChg>
        <pc:spChg chg="add mod">
          <ac:chgData name="Igor Mironiuc" userId="61dccc2f-526a-4de5-a71d-7dfd73177509" providerId="ADAL" clId="{21CBF5B1-E791-472F-A603-AD18AEF2F19C}" dt="2024-10-08T22:23:10.149" v="1268"/>
          <ac:spMkLst>
            <pc:docMk/>
            <pc:sldMk cId="3478454678" sldId="311"/>
            <ac:spMk id="13" creationId="{9DF3BBF6-DA97-DB63-29C8-C4DC80807768}"/>
          </ac:spMkLst>
        </pc:spChg>
        <pc:spChg chg="del">
          <ac:chgData name="Igor Mironiuc" userId="61dccc2f-526a-4de5-a71d-7dfd73177509" providerId="ADAL" clId="{21CBF5B1-E791-472F-A603-AD18AEF2F19C}" dt="2024-10-08T21:57:28.325" v="406" actId="478"/>
          <ac:spMkLst>
            <pc:docMk/>
            <pc:sldMk cId="3478454678" sldId="311"/>
            <ac:spMk id="21" creationId="{7003676B-867A-4791-9DCF-523CEA76B5A4}"/>
          </ac:spMkLst>
        </pc:spChg>
        <pc:spChg chg="mod">
          <ac:chgData name="Igor Mironiuc" userId="61dccc2f-526a-4de5-a71d-7dfd73177509" providerId="ADAL" clId="{21CBF5B1-E791-472F-A603-AD18AEF2F19C}" dt="2024-10-08T22:24:06.766" v="1304" actId="1037"/>
          <ac:spMkLst>
            <pc:docMk/>
            <pc:sldMk cId="3478454678" sldId="311"/>
            <ac:spMk id="34" creationId="{E3F3EDEB-A2E6-5D98-F976-7E2A67A5302E}"/>
          </ac:spMkLst>
        </pc:spChg>
        <pc:spChg chg="mod">
          <ac:chgData name="Igor Mironiuc" userId="61dccc2f-526a-4de5-a71d-7dfd73177509" providerId="ADAL" clId="{21CBF5B1-E791-472F-A603-AD18AEF2F19C}" dt="2024-10-08T22:24:37.294" v="1343" actId="1038"/>
          <ac:spMkLst>
            <pc:docMk/>
            <pc:sldMk cId="3478454678" sldId="311"/>
            <ac:spMk id="36" creationId="{2B7CACD8-A516-989C-4BB5-6317F2942709}"/>
          </ac:spMkLst>
        </pc:spChg>
        <pc:spChg chg="mod">
          <ac:chgData name="Igor Mironiuc" userId="61dccc2f-526a-4de5-a71d-7dfd73177509" providerId="ADAL" clId="{21CBF5B1-E791-472F-A603-AD18AEF2F19C}" dt="2024-10-08T22:24:49.784" v="1364" actId="1037"/>
          <ac:spMkLst>
            <pc:docMk/>
            <pc:sldMk cId="3478454678" sldId="311"/>
            <ac:spMk id="38" creationId="{B893DDA1-02DC-8945-C37D-9444DCA0FD77}"/>
          </ac:spMkLst>
        </pc:spChg>
        <pc:spChg chg="mod">
          <ac:chgData name="Igor Mironiuc" userId="61dccc2f-526a-4de5-a71d-7dfd73177509" providerId="ADAL" clId="{21CBF5B1-E791-472F-A603-AD18AEF2F19C}" dt="2024-10-08T22:24:06.766" v="1304" actId="1037"/>
          <ac:spMkLst>
            <pc:docMk/>
            <pc:sldMk cId="3478454678" sldId="311"/>
            <ac:spMk id="40" creationId="{7B989380-C36F-1EE5-49D1-60D2829ADC54}"/>
          </ac:spMkLst>
        </pc:spChg>
        <pc:spChg chg="mod">
          <ac:chgData name="Igor Mironiuc" userId="61dccc2f-526a-4de5-a71d-7dfd73177509" providerId="ADAL" clId="{21CBF5B1-E791-472F-A603-AD18AEF2F19C}" dt="2024-10-08T22:24:49.784" v="1364" actId="1037"/>
          <ac:spMkLst>
            <pc:docMk/>
            <pc:sldMk cId="3478454678" sldId="311"/>
            <ac:spMk id="42" creationId="{237A2FB5-B70D-D4A7-FED0-18113B3719DD}"/>
          </ac:spMkLst>
        </pc:spChg>
        <pc:spChg chg="mod">
          <ac:chgData name="Igor Mironiuc" userId="61dccc2f-526a-4de5-a71d-7dfd73177509" providerId="ADAL" clId="{21CBF5B1-E791-472F-A603-AD18AEF2F19C}" dt="2024-10-08T22:24:37.294" v="1343" actId="1038"/>
          <ac:spMkLst>
            <pc:docMk/>
            <pc:sldMk cId="3478454678" sldId="311"/>
            <ac:spMk id="44" creationId="{061E858B-52EB-ABEC-A16A-2CA873B4E648}"/>
          </ac:spMkLst>
        </pc:spChg>
        <pc:picChg chg="add mod">
          <ac:chgData name="Igor Mironiuc" userId="61dccc2f-526a-4de5-a71d-7dfd73177509" providerId="ADAL" clId="{21CBF5B1-E791-472F-A603-AD18AEF2F19C}" dt="2024-10-08T22:13:07.991" v="1051"/>
          <ac:picMkLst>
            <pc:docMk/>
            <pc:sldMk cId="3478454678" sldId="311"/>
            <ac:picMk id="2" creationId="{252D7CFF-6523-28E2-4ECB-6D681C5F8EE9}"/>
          </ac:picMkLst>
        </pc:picChg>
        <pc:picChg chg="add mod">
          <ac:chgData name="Igor Mironiuc" userId="61dccc2f-526a-4de5-a71d-7dfd73177509" providerId="ADAL" clId="{21CBF5B1-E791-472F-A603-AD18AEF2F19C}" dt="2024-10-08T22:13:07.991" v="1051"/>
          <ac:picMkLst>
            <pc:docMk/>
            <pc:sldMk cId="3478454678" sldId="311"/>
            <ac:picMk id="3" creationId="{8AEC186C-6EAB-1520-69E5-F303EF0ACD4E}"/>
          </ac:picMkLst>
        </pc:picChg>
        <pc:picChg chg="del">
          <ac:chgData name="Igor Mironiuc" userId="61dccc2f-526a-4de5-a71d-7dfd73177509" providerId="ADAL" clId="{21CBF5B1-E791-472F-A603-AD18AEF2F19C}" dt="2024-10-08T22:13:06.842" v="1050" actId="478"/>
          <ac:picMkLst>
            <pc:docMk/>
            <pc:sldMk cId="3478454678" sldId="311"/>
            <ac:picMk id="5" creationId="{3849C58E-0563-4B06-9455-6BDCAB9202BA}"/>
          </ac:picMkLst>
        </pc:picChg>
        <pc:picChg chg="del">
          <ac:chgData name="Igor Mironiuc" userId="61dccc2f-526a-4de5-a71d-7dfd73177509" providerId="ADAL" clId="{21CBF5B1-E791-472F-A603-AD18AEF2F19C}" dt="2024-10-08T22:13:06.842" v="1050" actId="478"/>
          <ac:picMkLst>
            <pc:docMk/>
            <pc:sldMk cId="3478454678" sldId="311"/>
            <ac:picMk id="6" creationId="{D05C4A81-6A7E-4B7D-AFCA-50C08C75F1DA}"/>
          </ac:picMkLst>
        </pc:picChg>
        <pc:cxnChg chg="mod">
          <ac:chgData name="Igor Mironiuc" userId="61dccc2f-526a-4de5-a71d-7dfd73177509" providerId="ADAL" clId="{21CBF5B1-E791-472F-A603-AD18AEF2F19C}" dt="2024-10-08T22:24:49.784" v="1364" actId="1037"/>
          <ac:cxnSpMkLst>
            <pc:docMk/>
            <pc:sldMk cId="3478454678" sldId="311"/>
            <ac:cxnSpMk id="12" creationId="{C91F5089-04D9-2695-2342-9DF32FC815BD}"/>
          </ac:cxnSpMkLst>
        </pc:cxnChg>
        <pc:cxnChg chg="mod">
          <ac:chgData name="Igor Mironiuc" userId="61dccc2f-526a-4de5-a71d-7dfd73177509" providerId="ADAL" clId="{21CBF5B1-E791-472F-A603-AD18AEF2F19C}" dt="2024-10-08T22:24:06.766" v="1304" actId="1037"/>
          <ac:cxnSpMkLst>
            <pc:docMk/>
            <pc:sldMk cId="3478454678" sldId="311"/>
            <ac:cxnSpMk id="25" creationId="{4498D5D4-6876-6649-20F7-2613A9E4316B}"/>
          </ac:cxnSpMkLst>
        </pc:cxnChg>
        <pc:cxnChg chg="mod">
          <ac:chgData name="Igor Mironiuc" userId="61dccc2f-526a-4de5-a71d-7dfd73177509" providerId="ADAL" clId="{21CBF5B1-E791-472F-A603-AD18AEF2F19C}" dt="2024-10-08T22:24:37.294" v="1343" actId="1038"/>
          <ac:cxnSpMkLst>
            <pc:docMk/>
            <pc:sldMk cId="3478454678" sldId="311"/>
            <ac:cxnSpMk id="27" creationId="{B1EDAFCE-6F4D-D729-9B95-BCF832449A95}"/>
          </ac:cxnSpMkLst>
        </pc:cxnChg>
        <pc:cxnChg chg="mod">
          <ac:chgData name="Igor Mironiuc" userId="61dccc2f-526a-4de5-a71d-7dfd73177509" providerId="ADAL" clId="{21CBF5B1-E791-472F-A603-AD18AEF2F19C}" dt="2024-10-08T22:24:13.495" v="1318" actId="1037"/>
          <ac:cxnSpMkLst>
            <pc:docMk/>
            <pc:sldMk cId="3478454678" sldId="311"/>
            <ac:cxnSpMk id="29" creationId="{11CD76BB-48F7-3D06-76A3-AE29C3F1E21F}"/>
          </ac:cxnSpMkLst>
        </pc:cxnChg>
      </pc:sldChg>
      <pc:sldChg chg="addSp delSp modSp mod">
        <pc:chgData name="Igor Mironiuc" userId="61dccc2f-526a-4de5-a71d-7dfd73177509" providerId="ADAL" clId="{21CBF5B1-E791-472F-A603-AD18AEF2F19C}" dt="2024-10-08T22:29:16.132" v="1427" actId="207"/>
        <pc:sldMkLst>
          <pc:docMk/>
          <pc:sldMk cId="1347569202" sldId="312"/>
        </pc:sldMkLst>
        <pc:spChg chg="add del mod">
          <ac:chgData name="Igor Mironiuc" userId="61dccc2f-526a-4de5-a71d-7dfd73177509" providerId="ADAL" clId="{21CBF5B1-E791-472F-A603-AD18AEF2F19C}" dt="2024-10-08T22:03:36.929" v="658" actId="478"/>
          <ac:spMkLst>
            <pc:docMk/>
            <pc:sldMk cId="1347569202" sldId="312"/>
            <ac:spMk id="4" creationId="{F5AEAE42-C896-F179-E887-012E85825C05}"/>
          </ac:spMkLst>
        </pc:spChg>
        <pc:spChg chg="mod">
          <ac:chgData name="Igor Mironiuc" userId="61dccc2f-526a-4de5-a71d-7dfd73177509" providerId="ADAL" clId="{21CBF5B1-E791-472F-A603-AD18AEF2F19C}" dt="2024-10-08T22:29:16.132" v="1427" actId="207"/>
          <ac:spMkLst>
            <pc:docMk/>
            <pc:sldMk cId="1347569202" sldId="312"/>
            <ac:spMk id="8" creationId="{962ED55F-F75B-4280-A5CA-3D51FA1B49DB}"/>
          </ac:spMkLst>
        </pc:spChg>
        <pc:spChg chg="mod">
          <ac:chgData name="Igor Mironiuc" userId="61dccc2f-526a-4de5-a71d-7dfd73177509" providerId="ADAL" clId="{21CBF5B1-E791-472F-A603-AD18AEF2F19C}" dt="2024-10-08T22:25:15.613" v="1404" actId="255"/>
          <ac:spMkLst>
            <pc:docMk/>
            <pc:sldMk cId="1347569202" sldId="312"/>
            <ac:spMk id="9" creationId="{07C7778F-3DD4-4BFD-A605-6868364E5708}"/>
          </ac:spMkLst>
        </pc:spChg>
        <pc:spChg chg="mod">
          <ac:chgData name="Igor Mironiuc" userId="61dccc2f-526a-4de5-a71d-7dfd73177509" providerId="ADAL" clId="{21CBF5B1-E791-472F-A603-AD18AEF2F19C}" dt="2024-10-08T22:00:40.360" v="537" actId="14100"/>
          <ac:spMkLst>
            <pc:docMk/>
            <pc:sldMk cId="1347569202" sldId="312"/>
            <ac:spMk id="10" creationId="{2957FDB9-2CD0-427A-AA92-2FD2E4A83429}"/>
          </ac:spMkLst>
        </pc:spChg>
        <pc:spChg chg="add mod">
          <ac:chgData name="Igor Mironiuc" userId="61dccc2f-526a-4de5-a71d-7dfd73177509" providerId="ADAL" clId="{21CBF5B1-E791-472F-A603-AD18AEF2F19C}" dt="2024-10-08T22:02:59.347" v="656" actId="1076"/>
          <ac:spMkLst>
            <pc:docMk/>
            <pc:sldMk cId="1347569202" sldId="312"/>
            <ac:spMk id="11" creationId="{ED546859-71B1-3E71-E563-78ABDB00A026}"/>
          </ac:spMkLst>
        </pc:spChg>
        <pc:spChg chg="add mod">
          <ac:chgData name="Igor Mironiuc" userId="61dccc2f-526a-4de5-a71d-7dfd73177509" providerId="ADAL" clId="{21CBF5B1-E791-472F-A603-AD18AEF2F19C}" dt="2024-10-08T22:03:57.643" v="663" actId="2085"/>
          <ac:spMkLst>
            <pc:docMk/>
            <pc:sldMk cId="1347569202" sldId="312"/>
            <ac:spMk id="13" creationId="{4964D552-BA3A-942F-90DE-D97244E51C18}"/>
          </ac:spMkLst>
        </pc:spChg>
        <pc:spChg chg="add mod">
          <ac:chgData name="Igor Mironiuc" userId="61dccc2f-526a-4de5-a71d-7dfd73177509" providerId="ADAL" clId="{21CBF5B1-E791-472F-A603-AD18AEF2F19C}" dt="2024-10-08T22:05:45.598" v="726" actId="12"/>
          <ac:spMkLst>
            <pc:docMk/>
            <pc:sldMk cId="1347569202" sldId="312"/>
            <ac:spMk id="14" creationId="{5E401C42-2C5C-92DF-CA65-D1C393D426A0}"/>
          </ac:spMkLst>
        </pc:spChg>
        <pc:spChg chg="del">
          <ac:chgData name="Igor Mironiuc" userId="61dccc2f-526a-4de5-a71d-7dfd73177509" providerId="ADAL" clId="{21CBF5B1-E791-472F-A603-AD18AEF2F19C}" dt="2024-10-08T21:59:18.110" v="451" actId="478"/>
          <ac:spMkLst>
            <pc:docMk/>
            <pc:sldMk cId="1347569202" sldId="312"/>
            <ac:spMk id="21" creationId="{7003676B-867A-4791-9DCF-523CEA76B5A4}"/>
          </ac:spMkLst>
        </pc:spChg>
        <pc:spChg chg="mod">
          <ac:chgData name="Igor Mironiuc" userId="61dccc2f-526a-4de5-a71d-7dfd73177509" providerId="ADAL" clId="{21CBF5B1-E791-472F-A603-AD18AEF2F19C}" dt="2024-10-08T22:01:19.037" v="540" actId="12788"/>
          <ac:spMkLst>
            <pc:docMk/>
            <pc:sldMk cId="1347569202" sldId="312"/>
            <ac:spMk id="29" creationId="{0C161A92-F9A5-A0F1-768E-BB0C74D94306}"/>
          </ac:spMkLst>
        </pc:spChg>
        <pc:spChg chg="mod">
          <ac:chgData name="Igor Mironiuc" userId="61dccc2f-526a-4de5-a71d-7dfd73177509" providerId="ADAL" clId="{21CBF5B1-E791-472F-A603-AD18AEF2F19C}" dt="2024-10-08T22:06:48.448" v="761" actId="1038"/>
          <ac:spMkLst>
            <pc:docMk/>
            <pc:sldMk cId="1347569202" sldId="312"/>
            <ac:spMk id="34" creationId="{CE28C55C-1354-17D5-DD4C-3751DF42E989}"/>
          </ac:spMkLst>
        </pc:spChg>
        <pc:spChg chg="mod">
          <ac:chgData name="Igor Mironiuc" userId="61dccc2f-526a-4de5-a71d-7dfd73177509" providerId="ADAL" clId="{21CBF5B1-E791-472F-A603-AD18AEF2F19C}" dt="2024-10-08T22:06:16.498" v="738" actId="1037"/>
          <ac:spMkLst>
            <pc:docMk/>
            <pc:sldMk cId="1347569202" sldId="312"/>
            <ac:spMk id="36" creationId="{157170B7-4266-E6EF-0D1B-EB2A746DB334}"/>
          </ac:spMkLst>
        </pc:spChg>
        <pc:spChg chg="mod">
          <ac:chgData name="Igor Mironiuc" userId="61dccc2f-526a-4de5-a71d-7dfd73177509" providerId="ADAL" clId="{21CBF5B1-E791-472F-A603-AD18AEF2F19C}" dt="2024-10-08T22:01:19.037" v="540" actId="12788"/>
          <ac:spMkLst>
            <pc:docMk/>
            <pc:sldMk cId="1347569202" sldId="312"/>
            <ac:spMk id="38" creationId="{C734F91F-EE46-9B24-5A54-E4C5519EA80A}"/>
          </ac:spMkLst>
        </pc:spChg>
        <pc:spChg chg="mod">
          <ac:chgData name="Igor Mironiuc" userId="61dccc2f-526a-4de5-a71d-7dfd73177509" providerId="ADAL" clId="{21CBF5B1-E791-472F-A603-AD18AEF2F19C}" dt="2024-10-08T22:06:16.498" v="738" actId="1037"/>
          <ac:spMkLst>
            <pc:docMk/>
            <pc:sldMk cId="1347569202" sldId="312"/>
            <ac:spMk id="40" creationId="{162BED67-0F2B-BDFF-570A-F1AA99803894}"/>
          </ac:spMkLst>
        </pc:spChg>
        <pc:spChg chg="mod">
          <ac:chgData name="Igor Mironiuc" userId="61dccc2f-526a-4de5-a71d-7dfd73177509" providerId="ADAL" clId="{21CBF5B1-E791-472F-A603-AD18AEF2F19C}" dt="2024-10-08T22:06:48.448" v="761" actId="1038"/>
          <ac:spMkLst>
            <pc:docMk/>
            <pc:sldMk cId="1347569202" sldId="312"/>
            <ac:spMk id="42" creationId="{B9B09F5A-FCC0-3069-100D-5E5C0D19C558}"/>
          </ac:spMkLst>
        </pc:spChg>
        <pc:picChg chg="del">
          <ac:chgData name="Igor Mironiuc" userId="61dccc2f-526a-4de5-a71d-7dfd73177509" providerId="ADAL" clId="{21CBF5B1-E791-472F-A603-AD18AEF2F19C}" dt="2024-10-08T22:13:00.807" v="1048" actId="478"/>
          <ac:picMkLst>
            <pc:docMk/>
            <pc:sldMk cId="1347569202" sldId="312"/>
            <ac:picMk id="5" creationId="{3849C58E-0563-4B06-9455-6BDCAB9202BA}"/>
          </ac:picMkLst>
        </pc:picChg>
        <pc:picChg chg="del">
          <ac:chgData name="Igor Mironiuc" userId="61dccc2f-526a-4de5-a71d-7dfd73177509" providerId="ADAL" clId="{21CBF5B1-E791-472F-A603-AD18AEF2F19C}" dt="2024-10-08T22:13:00.807" v="1048" actId="478"/>
          <ac:picMkLst>
            <pc:docMk/>
            <pc:sldMk cId="1347569202" sldId="312"/>
            <ac:picMk id="6" creationId="{D05C4A81-6A7E-4B7D-AFCA-50C08C75F1DA}"/>
          </ac:picMkLst>
        </pc:picChg>
        <pc:picChg chg="add mod">
          <ac:chgData name="Igor Mironiuc" userId="61dccc2f-526a-4de5-a71d-7dfd73177509" providerId="ADAL" clId="{21CBF5B1-E791-472F-A603-AD18AEF2F19C}" dt="2024-10-08T22:13:02.016" v="1049"/>
          <ac:picMkLst>
            <pc:docMk/>
            <pc:sldMk cId="1347569202" sldId="312"/>
            <ac:picMk id="16" creationId="{35B50CD1-7667-FA17-F121-B26D90B03C03}"/>
          </ac:picMkLst>
        </pc:picChg>
        <pc:picChg chg="add mod">
          <ac:chgData name="Igor Mironiuc" userId="61dccc2f-526a-4de5-a71d-7dfd73177509" providerId="ADAL" clId="{21CBF5B1-E791-472F-A603-AD18AEF2F19C}" dt="2024-10-08T22:13:02.016" v="1049"/>
          <ac:picMkLst>
            <pc:docMk/>
            <pc:sldMk cId="1347569202" sldId="312"/>
            <ac:picMk id="17" creationId="{DB54B83C-1BA7-FD9A-5BDD-BE1C2E13A5E0}"/>
          </ac:picMkLst>
        </pc:picChg>
        <pc:cxnChg chg="mod">
          <ac:chgData name="Igor Mironiuc" userId="61dccc2f-526a-4de5-a71d-7dfd73177509" providerId="ADAL" clId="{21CBF5B1-E791-472F-A603-AD18AEF2F19C}" dt="2024-10-08T22:06:16.498" v="738" actId="1037"/>
          <ac:cxnSpMkLst>
            <pc:docMk/>
            <pc:sldMk cId="1347569202" sldId="312"/>
            <ac:cxnSpMk id="12" creationId="{1014CFD1-BBF9-5407-52B1-EEAD1E679B6F}"/>
          </ac:cxnSpMkLst>
        </pc:cxnChg>
        <pc:cxnChg chg="mod">
          <ac:chgData name="Igor Mironiuc" userId="61dccc2f-526a-4de5-a71d-7dfd73177509" providerId="ADAL" clId="{21CBF5B1-E791-472F-A603-AD18AEF2F19C}" dt="2024-10-08T22:01:19.037" v="540" actId="12788"/>
          <ac:cxnSpMkLst>
            <pc:docMk/>
            <pc:sldMk cId="1347569202" sldId="312"/>
            <ac:cxnSpMk id="20" creationId="{02AA95F0-29FD-CC8B-C8F9-32E27596CDE6}"/>
          </ac:cxnSpMkLst>
        </pc:cxnChg>
        <pc:cxnChg chg="mod">
          <ac:chgData name="Igor Mironiuc" userId="61dccc2f-526a-4de5-a71d-7dfd73177509" providerId="ADAL" clId="{21CBF5B1-E791-472F-A603-AD18AEF2F19C}" dt="2024-10-08T22:06:48.448" v="761" actId="1038"/>
          <ac:cxnSpMkLst>
            <pc:docMk/>
            <pc:sldMk cId="1347569202" sldId="312"/>
            <ac:cxnSpMk id="25" creationId="{DE1B16D0-5995-B172-5CA1-ED13193A30CA}"/>
          </ac:cxnSpMkLst>
        </pc:cxnChg>
        <pc:cxnChg chg="mod">
          <ac:chgData name="Igor Mironiuc" userId="61dccc2f-526a-4de5-a71d-7dfd73177509" providerId="ADAL" clId="{21CBF5B1-E791-472F-A603-AD18AEF2F19C}" dt="2024-10-08T22:06:57.698" v="762" actId="14100"/>
          <ac:cxnSpMkLst>
            <pc:docMk/>
            <pc:sldMk cId="1347569202" sldId="312"/>
            <ac:cxnSpMk id="27" creationId="{40BC1363-E6A5-6AD2-F2CD-3D77957D654C}"/>
          </ac:cxnSpMkLst>
        </pc:cxnChg>
      </pc:sldChg>
      <pc:sldChg chg="addSp delSp modSp">
        <pc:chgData name="Igor Mironiuc" userId="61dccc2f-526a-4de5-a71d-7dfd73177509" providerId="ADAL" clId="{21CBF5B1-E791-472F-A603-AD18AEF2F19C}" dt="2024-10-08T22:19:59.666" v="1123"/>
        <pc:sldMkLst>
          <pc:docMk/>
          <pc:sldMk cId="2684231416" sldId="314"/>
        </pc:sldMkLst>
        <pc:picChg chg="add mod">
          <ac:chgData name="Igor Mironiuc" userId="61dccc2f-526a-4de5-a71d-7dfd73177509" providerId="ADAL" clId="{21CBF5B1-E791-472F-A603-AD18AEF2F19C}" dt="2024-10-08T22:19:59.666" v="1123"/>
          <ac:picMkLst>
            <pc:docMk/>
            <pc:sldMk cId="2684231416" sldId="314"/>
            <ac:picMk id="4" creationId="{C4EC5472-495A-3C58-F832-67B2D3D11FD0}"/>
          </ac:picMkLst>
        </pc:picChg>
        <pc:picChg chg="add mod">
          <ac:chgData name="Igor Mironiuc" userId="61dccc2f-526a-4de5-a71d-7dfd73177509" providerId="ADAL" clId="{21CBF5B1-E791-472F-A603-AD18AEF2F19C}" dt="2024-10-08T22:19:59.666" v="1123"/>
          <ac:picMkLst>
            <pc:docMk/>
            <pc:sldMk cId="2684231416" sldId="314"/>
            <ac:picMk id="5" creationId="{12ACA1A9-100C-D268-D1A9-01F30B8B4B70}"/>
          </ac:picMkLst>
        </pc:picChg>
        <pc:picChg chg="del">
          <ac:chgData name="Igor Mironiuc" userId="61dccc2f-526a-4de5-a71d-7dfd73177509" providerId="ADAL" clId="{21CBF5B1-E791-472F-A603-AD18AEF2F19C}" dt="2024-10-08T22:19:59.055" v="1122" actId="478"/>
          <ac:picMkLst>
            <pc:docMk/>
            <pc:sldMk cId="2684231416" sldId="314"/>
            <ac:picMk id="4098" creationId="{5C0FE4CB-D799-845F-455F-2A9B0097084A}"/>
          </ac:picMkLst>
        </pc:picChg>
        <pc:picChg chg="del">
          <ac:chgData name="Igor Mironiuc" userId="61dccc2f-526a-4de5-a71d-7dfd73177509" providerId="ADAL" clId="{21CBF5B1-E791-472F-A603-AD18AEF2F19C}" dt="2024-10-08T22:19:59.055" v="1122" actId="478"/>
          <ac:picMkLst>
            <pc:docMk/>
            <pc:sldMk cId="2684231416" sldId="314"/>
            <ac:picMk id="4099" creationId="{E29A2B0C-07D2-FC01-A703-A27E01D1C758}"/>
          </ac:picMkLst>
        </pc:picChg>
      </pc:sldChg>
      <pc:sldChg chg="addSp modSp">
        <pc:chgData name="Igor Mironiuc" userId="61dccc2f-526a-4de5-a71d-7dfd73177509" providerId="ADAL" clId="{21CBF5B1-E791-472F-A603-AD18AEF2F19C}" dt="2024-10-08T22:14:06.976" v="1066"/>
        <pc:sldMkLst>
          <pc:docMk/>
          <pc:sldMk cId="1630283138" sldId="315"/>
        </pc:sldMkLst>
        <pc:picChg chg="add mod">
          <ac:chgData name="Igor Mironiuc" userId="61dccc2f-526a-4de5-a71d-7dfd73177509" providerId="ADAL" clId="{21CBF5B1-E791-472F-A603-AD18AEF2F19C}" dt="2024-10-08T22:14:06.976" v="1066"/>
          <ac:picMkLst>
            <pc:docMk/>
            <pc:sldMk cId="1630283138" sldId="315"/>
            <ac:picMk id="2" creationId="{94A7C8E9-730F-1EF6-5540-F4EBEF7263BC}"/>
          </ac:picMkLst>
        </pc:picChg>
        <pc:picChg chg="add mod">
          <ac:chgData name="Igor Mironiuc" userId="61dccc2f-526a-4de5-a71d-7dfd73177509" providerId="ADAL" clId="{21CBF5B1-E791-472F-A603-AD18AEF2F19C}" dt="2024-10-08T22:14:06.976" v="1066"/>
          <ac:picMkLst>
            <pc:docMk/>
            <pc:sldMk cId="1630283138" sldId="315"/>
            <ac:picMk id="3" creationId="{60044E9B-9EC3-24D1-B4B7-22C4F8A30712}"/>
          </ac:picMkLst>
        </pc:picChg>
      </pc:sldChg>
      <pc:sldChg chg="addSp delSp modSp mod">
        <pc:chgData name="Igor Mironiuc" userId="61dccc2f-526a-4de5-a71d-7dfd73177509" providerId="ADAL" clId="{21CBF5B1-E791-472F-A603-AD18AEF2F19C}" dt="2024-10-08T22:14:31.456" v="1072"/>
        <pc:sldMkLst>
          <pc:docMk/>
          <pc:sldMk cId="2533250084" sldId="317"/>
        </pc:sldMkLst>
        <pc:picChg chg="add mod">
          <ac:chgData name="Igor Mironiuc" userId="61dccc2f-526a-4de5-a71d-7dfd73177509" providerId="ADAL" clId="{21CBF5B1-E791-472F-A603-AD18AEF2F19C}" dt="2024-10-08T22:14:31.456" v="1072"/>
          <ac:picMkLst>
            <pc:docMk/>
            <pc:sldMk cId="2533250084" sldId="317"/>
            <ac:picMk id="2" creationId="{2B70D78C-2C16-B30E-FE65-27C2EA4A3665}"/>
          </ac:picMkLst>
        </pc:picChg>
        <pc:picChg chg="add mod">
          <ac:chgData name="Igor Mironiuc" userId="61dccc2f-526a-4de5-a71d-7dfd73177509" providerId="ADAL" clId="{21CBF5B1-E791-472F-A603-AD18AEF2F19C}" dt="2024-10-08T22:14:31.456" v="1072"/>
          <ac:picMkLst>
            <pc:docMk/>
            <pc:sldMk cId="2533250084" sldId="317"/>
            <ac:picMk id="3" creationId="{BF7A674B-EB90-282D-5E1E-0D0FB99EDC48}"/>
          </ac:picMkLst>
        </pc:picChg>
        <pc:picChg chg="del">
          <ac:chgData name="Igor Mironiuc" userId="61dccc2f-526a-4de5-a71d-7dfd73177509" providerId="ADAL" clId="{21CBF5B1-E791-472F-A603-AD18AEF2F19C}" dt="2024-10-08T22:14:30.517" v="1071" actId="478"/>
          <ac:picMkLst>
            <pc:docMk/>
            <pc:sldMk cId="2533250084" sldId="317"/>
            <ac:picMk id="8" creationId="{F7ACE8C7-5806-4836-9D87-69587DC8D446}"/>
          </ac:picMkLst>
        </pc:picChg>
        <pc:picChg chg="del">
          <ac:chgData name="Igor Mironiuc" userId="61dccc2f-526a-4de5-a71d-7dfd73177509" providerId="ADAL" clId="{21CBF5B1-E791-472F-A603-AD18AEF2F19C}" dt="2024-10-08T22:14:30.517" v="1071" actId="478"/>
          <ac:picMkLst>
            <pc:docMk/>
            <pc:sldMk cId="2533250084" sldId="317"/>
            <ac:picMk id="14" creationId="{F2763539-2056-4436-B8AF-23567483BC2B}"/>
          </ac:picMkLst>
        </pc:picChg>
      </pc:sldChg>
      <pc:sldChg chg="addSp delSp modSp mod">
        <pc:chgData name="Igor Mironiuc" userId="61dccc2f-526a-4de5-a71d-7dfd73177509" providerId="ADAL" clId="{21CBF5B1-E791-472F-A603-AD18AEF2F19C}" dt="2024-10-08T22:14:25.226" v="1070"/>
        <pc:sldMkLst>
          <pc:docMk/>
          <pc:sldMk cId="852197584" sldId="319"/>
        </pc:sldMkLst>
        <pc:picChg chg="add mod">
          <ac:chgData name="Igor Mironiuc" userId="61dccc2f-526a-4de5-a71d-7dfd73177509" providerId="ADAL" clId="{21CBF5B1-E791-472F-A603-AD18AEF2F19C}" dt="2024-10-08T22:14:25.226" v="1070"/>
          <ac:picMkLst>
            <pc:docMk/>
            <pc:sldMk cId="852197584" sldId="319"/>
            <ac:picMk id="2" creationId="{A33E3515-A8FA-B045-7364-FC6C56E5428C}"/>
          </ac:picMkLst>
        </pc:picChg>
        <pc:picChg chg="add mod">
          <ac:chgData name="Igor Mironiuc" userId="61dccc2f-526a-4de5-a71d-7dfd73177509" providerId="ADAL" clId="{21CBF5B1-E791-472F-A603-AD18AEF2F19C}" dt="2024-10-08T22:14:25.226" v="1070"/>
          <ac:picMkLst>
            <pc:docMk/>
            <pc:sldMk cId="852197584" sldId="319"/>
            <ac:picMk id="3" creationId="{DA5B0369-6AE8-5233-BBC9-2A34D82C36FE}"/>
          </ac:picMkLst>
        </pc:picChg>
        <pc:picChg chg="del">
          <ac:chgData name="Igor Mironiuc" userId="61dccc2f-526a-4de5-a71d-7dfd73177509" providerId="ADAL" clId="{21CBF5B1-E791-472F-A603-AD18AEF2F19C}" dt="2024-10-08T22:14:24.276" v="1069" actId="478"/>
          <ac:picMkLst>
            <pc:docMk/>
            <pc:sldMk cId="852197584" sldId="319"/>
            <ac:picMk id="14" creationId="{BC6B4D59-9A2D-4B71-9AAD-CACC62FBB58A}"/>
          </ac:picMkLst>
        </pc:picChg>
        <pc:picChg chg="del">
          <ac:chgData name="Igor Mironiuc" userId="61dccc2f-526a-4de5-a71d-7dfd73177509" providerId="ADAL" clId="{21CBF5B1-E791-472F-A603-AD18AEF2F19C}" dt="2024-10-08T22:14:24.276" v="1069" actId="478"/>
          <ac:picMkLst>
            <pc:docMk/>
            <pc:sldMk cId="852197584" sldId="319"/>
            <ac:picMk id="16" creationId="{8F3E1186-01F9-4D5B-AEB2-E53860A44733}"/>
          </ac:picMkLst>
        </pc:picChg>
      </pc:sldChg>
      <pc:sldChg chg="addSp delSp modSp mod">
        <pc:chgData name="Igor Mironiuc" userId="61dccc2f-526a-4de5-a71d-7dfd73177509" providerId="ADAL" clId="{21CBF5B1-E791-472F-A603-AD18AEF2F19C}" dt="2024-10-08T22:14:15.946" v="1068"/>
        <pc:sldMkLst>
          <pc:docMk/>
          <pc:sldMk cId="4269223712" sldId="320"/>
        </pc:sldMkLst>
        <pc:picChg chg="add mod">
          <ac:chgData name="Igor Mironiuc" userId="61dccc2f-526a-4de5-a71d-7dfd73177509" providerId="ADAL" clId="{21CBF5B1-E791-472F-A603-AD18AEF2F19C}" dt="2024-10-08T22:14:15.946" v="1068"/>
          <ac:picMkLst>
            <pc:docMk/>
            <pc:sldMk cId="4269223712" sldId="320"/>
            <ac:picMk id="3" creationId="{404E3FA0-0354-077A-8BC3-6E0A5BE4B41A}"/>
          </ac:picMkLst>
        </pc:picChg>
        <pc:picChg chg="del">
          <ac:chgData name="Igor Mironiuc" userId="61dccc2f-526a-4de5-a71d-7dfd73177509" providerId="ADAL" clId="{21CBF5B1-E791-472F-A603-AD18AEF2F19C}" dt="2024-10-08T22:14:14.816" v="1067" actId="478"/>
          <ac:picMkLst>
            <pc:docMk/>
            <pc:sldMk cId="4269223712" sldId="320"/>
            <ac:picMk id="5" creationId="{3849C58E-0563-4B06-9455-6BDCAB9202BA}"/>
          </ac:picMkLst>
        </pc:picChg>
        <pc:picChg chg="del">
          <ac:chgData name="Igor Mironiuc" userId="61dccc2f-526a-4de5-a71d-7dfd73177509" providerId="ADAL" clId="{21CBF5B1-E791-472F-A603-AD18AEF2F19C}" dt="2024-10-08T22:14:14.816" v="1067" actId="478"/>
          <ac:picMkLst>
            <pc:docMk/>
            <pc:sldMk cId="4269223712" sldId="320"/>
            <ac:picMk id="6" creationId="{D05C4A81-6A7E-4B7D-AFCA-50C08C75F1DA}"/>
          </ac:picMkLst>
        </pc:picChg>
        <pc:picChg chg="add mod">
          <ac:chgData name="Igor Mironiuc" userId="61dccc2f-526a-4de5-a71d-7dfd73177509" providerId="ADAL" clId="{21CBF5B1-E791-472F-A603-AD18AEF2F19C}" dt="2024-10-08T22:14:15.946" v="1068"/>
          <ac:picMkLst>
            <pc:docMk/>
            <pc:sldMk cId="4269223712" sldId="320"/>
            <ac:picMk id="9" creationId="{3AC50AA7-E040-8CA2-6715-4B00546BB4AF}"/>
          </ac:picMkLst>
        </pc:picChg>
      </pc:sldChg>
      <pc:sldChg chg="addSp delSp modSp mod">
        <pc:chgData name="Igor Mironiuc" userId="61dccc2f-526a-4de5-a71d-7dfd73177509" providerId="ADAL" clId="{21CBF5B1-E791-472F-A603-AD18AEF2F19C}" dt="2024-10-08T22:28:10.702" v="1419" actId="255"/>
        <pc:sldMkLst>
          <pc:docMk/>
          <pc:sldMk cId="446890455" sldId="321"/>
        </pc:sldMkLst>
        <pc:spChg chg="mod">
          <ac:chgData name="Igor Mironiuc" userId="61dccc2f-526a-4de5-a71d-7dfd73177509" providerId="ADAL" clId="{21CBF5B1-E791-472F-A603-AD18AEF2F19C}" dt="2024-10-08T22:28:10.702" v="1419" actId="255"/>
          <ac:spMkLst>
            <pc:docMk/>
            <pc:sldMk cId="446890455" sldId="321"/>
            <ac:spMk id="20" creationId="{F7C5CE97-6224-48BB-8EB4-5F7EDE7481E3}"/>
          </ac:spMkLst>
        </pc:spChg>
        <pc:picChg chg="add mod">
          <ac:chgData name="Igor Mironiuc" userId="61dccc2f-526a-4de5-a71d-7dfd73177509" providerId="ADAL" clId="{21CBF5B1-E791-472F-A603-AD18AEF2F19C}" dt="2024-10-08T22:13:14.996" v="1053"/>
          <ac:picMkLst>
            <pc:docMk/>
            <pc:sldMk cId="446890455" sldId="321"/>
            <ac:picMk id="2" creationId="{1BD0EB95-9D97-44BC-6F37-7A2368E90149}"/>
          </ac:picMkLst>
        </pc:picChg>
        <pc:picChg chg="add mod">
          <ac:chgData name="Igor Mironiuc" userId="61dccc2f-526a-4de5-a71d-7dfd73177509" providerId="ADAL" clId="{21CBF5B1-E791-472F-A603-AD18AEF2F19C}" dt="2024-10-08T22:13:14.996" v="1053"/>
          <ac:picMkLst>
            <pc:docMk/>
            <pc:sldMk cId="446890455" sldId="321"/>
            <ac:picMk id="3" creationId="{B74F7871-B107-4798-05D5-D3CE70EED64E}"/>
          </ac:picMkLst>
        </pc:picChg>
        <pc:picChg chg="del">
          <ac:chgData name="Igor Mironiuc" userId="61dccc2f-526a-4de5-a71d-7dfd73177509" providerId="ADAL" clId="{21CBF5B1-E791-472F-A603-AD18AEF2F19C}" dt="2024-10-08T22:13:13.891" v="1052" actId="478"/>
          <ac:picMkLst>
            <pc:docMk/>
            <pc:sldMk cId="446890455" sldId="321"/>
            <ac:picMk id="5" creationId="{3849C58E-0563-4B06-9455-6BDCAB9202BA}"/>
          </ac:picMkLst>
        </pc:picChg>
        <pc:picChg chg="del">
          <ac:chgData name="Igor Mironiuc" userId="61dccc2f-526a-4de5-a71d-7dfd73177509" providerId="ADAL" clId="{21CBF5B1-E791-472F-A603-AD18AEF2F19C}" dt="2024-10-08T22:13:13.891" v="1052" actId="478"/>
          <ac:picMkLst>
            <pc:docMk/>
            <pc:sldMk cId="446890455" sldId="321"/>
            <ac:picMk id="6" creationId="{D05C4A81-6A7E-4B7D-AFCA-50C08C75F1DA}"/>
          </ac:picMkLst>
        </pc:picChg>
      </pc:sldChg>
      <pc:sldChg chg="addSp delSp modSp add mod ord">
        <pc:chgData name="Igor Mironiuc" userId="61dccc2f-526a-4de5-a71d-7dfd73177509" providerId="ADAL" clId="{21CBF5B1-E791-472F-A603-AD18AEF2F19C}" dt="2024-10-08T22:14:37.256" v="1074"/>
        <pc:sldMkLst>
          <pc:docMk/>
          <pc:sldMk cId="1379998168" sldId="322"/>
        </pc:sldMkLst>
        <pc:spChg chg="mod">
          <ac:chgData name="Igor Mironiuc" userId="61dccc2f-526a-4de5-a71d-7dfd73177509" providerId="ADAL" clId="{21CBF5B1-E791-472F-A603-AD18AEF2F19C}" dt="2024-10-08T21:46:32.703" v="123" actId="207"/>
          <ac:spMkLst>
            <pc:docMk/>
            <pc:sldMk cId="1379998168" sldId="322"/>
            <ac:spMk id="8" creationId="{962ED55F-F75B-4280-A5CA-3D51FA1B49DB}"/>
          </ac:spMkLst>
        </pc:spChg>
        <pc:spChg chg="del">
          <ac:chgData name="Igor Mironiuc" userId="61dccc2f-526a-4de5-a71d-7dfd73177509" providerId="ADAL" clId="{21CBF5B1-E791-472F-A603-AD18AEF2F19C}" dt="2024-10-08T21:43:57.389" v="97" actId="478"/>
          <ac:spMkLst>
            <pc:docMk/>
            <pc:sldMk cId="1379998168" sldId="322"/>
            <ac:spMk id="10" creationId="{2957FDB9-2CD0-427A-AA92-2FD2E4A83429}"/>
          </ac:spMkLst>
        </pc:spChg>
        <pc:spChg chg="add del mod">
          <ac:chgData name="Igor Mironiuc" userId="61dccc2f-526a-4de5-a71d-7dfd73177509" providerId="ADAL" clId="{21CBF5B1-E791-472F-A603-AD18AEF2F19C}" dt="2024-10-08T21:45:16.294" v="112" actId="255"/>
          <ac:spMkLst>
            <pc:docMk/>
            <pc:sldMk cId="1379998168" sldId="322"/>
            <ac:spMk id="17" creationId="{D682AC05-45B6-436E-BAA5-6EC4980AAE9E}"/>
          </ac:spMkLst>
        </pc:spChg>
        <pc:spChg chg="del">
          <ac:chgData name="Igor Mironiuc" userId="61dccc2f-526a-4de5-a71d-7dfd73177509" providerId="ADAL" clId="{21CBF5B1-E791-472F-A603-AD18AEF2F19C}" dt="2024-10-08T21:44:24.706" v="107" actId="478"/>
          <ac:spMkLst>
            <pc:docMk/>
            <pc:sldMk cId="1379998168" sldId="322"/>
            <ac:spMk id="23" creationId="{C6ADB4F8-6F31-44F6-AF97-C4ECC6D2D03F}"/>
          </ac:spMkLst>
        </pc:spChg>
        <pc:picChg chg="add mod">
          <ac:chgData name="Igor Mironiuc" userId="61dccc2f-526a-4de5-a71d-7dfd73177509" providerId="ADAL" clId="{21CBF5B1-E791-472F-A603-AD18AEF2F19C}" dt="2024-10-08T22:14:37.256" v="1074"/>
          <ac:picMkLst>
            <pc:docMk/>
            <pc:sldMk cId="1379998168" sldId="322"/>
            <ac:picMk id="2" creationId="{48DD7B65-0F10-51F9-B9D9-F5A2FCB11B6E}"/>
          </ac:picMkLst>
        </pc:picChg>
        <pc:picChg chg="add mod">
          <ac:chgData name="Igor Mironiuc" userId="61dccc2f-526a-4de5-a71d-7dfd73177509" providerId="ADAL" clId="{21CBF5B1-E791-472F-A603-AD18AEF2F19C}" dt="2024-10-08T22:14:37.256" v="1074"/>
          <ac:picMkLst>
            <pc:docMk/>
            <pc:sldMk cId="1379998168" sldId="322"/>
            <ac:picMk id="3" creationId="{7DE95AF8-CF64-BAAC-5693-0496B9B52561}"/>
          </ac:picMkLst>
        </pc:picChg>
        <pc:picChg chg="del">
          <ac:chgData name="Igor Mironiuc" userId="61dccc2f-526a-4de5-a71d-7dfd73177509" providerId="ADAL" clId="{21CBF5B1-E791-472F-A603-AD18AEF2F19C}" dt="2024-10-08T22:14:36.346" v="1073" actId="478"/>
          <ac:picMkLst>
            <pc:docMk/>
            <pc:sldMk cId="1379998168" sldId="322"/>
            <ac:picMk id="5" creationId="{3849C58E-0563-4B06-9455-6BDCAB9202BA}"/>
          </ac:picMkLst>
        </pc:picChg>
        <pc:picChg chg="del">
          <ac:chgData name="Igor Mironiuc" userId="61dccc2f-526a-4de5-a71d-7dfd73177509" providerId="ADAL" clId="{21CBF5B1-E791-472F-A603-AD18AEF2F19C}" dt="2024-10-08T22:14:36.346" v="1073" actId="478"/>
          <ac:picMkLst>
            <pc:docMk/>
            <pc:sldMk cId="1379998168" sldId="322"/>
            <ac:picMk id="6" creationId="{D05C4A81-6A7E-4B7D-AFCA-50C08C75F1DA}"/>
          </ac:picMkLst>
        </pc:picChg>
        <pc:cxnChg chg="del">
          <ac:chgData name="Igor Mironiuc" userId="61dccc2f-526a-4de5-a71d-7dfd73177509" providerId="ADAL" clId="{21CBF5B1-E791-472F-A603-AD18AEF2F19C}" dt="2024-10-08T21:44:01.409" v="100" actId="478"/>
          <ac:cxnSpMkLst>
            <pc:docMk/>
            <pc:sldMk cId="1379998168" sldId="322"/>
            <ac:cxnSpMk id="11" creationId="{1C4FCE7C-2040-48B2-B63D-95942C41B628}"/>
          </ac:cxnSpMkLst>
        </pc:cxnChg>
        <pc:cxnChg chg="del">
          <ac:chgData name="Igor Mironiuc" userId="61dccc2f-526a-4de5-a71d-7dfd73177509" providerId="ADAL" clId="{21CBF5B1-E791-472F-A603-AD18AEF2F19C}" dt="2024-10-08T21:44:02.680" v="101" actId="478"/>
          <ac:cxnSpMkLst>
            <pc:docMk/>
            <pc:sldMk cId="1379998168" sldId="322"/>
            <ac:cxnSpMk id="12" creationId="{51440C31-C0D7-4E51-B053-E1A6175A4063}"/>
          </ac:cxnSpMkLst>
        </pc:cxnChg>
        <pc:cxnChg chg="del">
          <ac:chgData name="Igor Mironiuc" userId="61dccc2f-526a-4de5-a71d-7dfd73177509" providerId="ADAL" clId="{21CBF5B1-E791-472F-A603-AD18AEF2F19C}" dt="2024-10-08T21:43:58.774" v="98" actId="478"/>
          <ac:cxnSpMkLst>
            <pc:docMk/>
            <pc:sldMk cId="1379998168" sldId="322"/>
            <ac:cxnSpMk id="13" creationId="{43159A8E-4642-4211-BE81-E98D7B24820B}"/>
          </ac:cxnSpMkLst>
        </pc:cxnChg>
        <pc:cxnChg chg="del">
          <ac:chgData name="Igor Mironiuc" userId="61dccc2f-526a-4de5-a71d-7dfd73177509" providerId="ADAL" clId="{21CBF5B1-E791-472F-A603-AD18AEF2F19C}" dt="2024-10-08T21:43:59.969" v="99" actId="478"/>
          <ac:cxnSpMkLst>
            <pc:docMk/>
            <pc:sldMk cId="1379998168" sldId="322"/>
            <ac:cxnSpMk id="33" creationId="{A7563B6E-13C0-465D-A27C-DB5BD8FFD183}"/>
          </ac:cxnSpMkLst>
        </pc:cxnChg>
      </pc:sldChg>
      <pc:sldChg chg="delSp add del mod ord">
        <pc:chgData name="Igor Mironiuc" userId="61dccc2f-526a-4de5-a71d-7dfd73177509" providerId="ADAL" clId="{21CBF5B1-E791-472F-A603-AD18AEF2F19C}" dt="2024-10-08T21:46:21.178" v="122" actId="47"/>
        <pc:sldMkLst>
          <pc:docMk/>
          <pc:sldMk cId="3385432096" sldId="323"/>
        </pc:sldMkLst>
        <pc:spChg chg="del">
          <ac:chgData name="Igor Mironiuc" userId="61dccc2f-526a-4de5-a71d-7dfd73177509" providerId="ADAL" clId="{21CBF5B1-E791-472F-A603-AD18AEF2F19C}" dt="2024-10-08T21:45:40.268" v="118" actId="478"/>
          <ac:spMkLst>
            <pc:docMk/>
            <pc:sldMk cId="3385432096" sldId="323"/>
            <ac:spMk id="17" creationId="{D682AC05-45B6-436E-BAA5-6EC4980AAE9E}"/>
          </ac:spMkLst>
        </pc:spChg>
      </pc:sldChg>
      <pc:sldChg chg="addSp delSp modSp add mod ord">
        <pc:chgData name="Igor Mironiuc" userId="61dccc2f-526a-4de5-a71d-7dfd73177509" providerId="ADAL" clId="{21CBF5B1-E791-472F-A603-AD18AEF2F19C}" dt="2024-10-08T22:14:02.426" v="1065"/>
        <pc:sldMkLst>
          <pc:docMk/>
          <pc:sldMk cId="4286567720" sldId="324"/>
        </pc:sldMkLst>
        <pc:spChg chg="mod">
          <ac:chgData name="Igor Mironiuc" userId="61dccc2f-526a-4de5-a71d-7dfd73177509" providerId="ADAL" clId="{21CBF5B1-E791-472F-A603-AD18AEF2F19C}" dt="2024-10-08T21:46:40.708" v="124" actId="207"/>
          <ac:spMkLst>
            <pc:docMk/>
            <pc:sldMk cId="4286567720" sldId="324"/>
            <ac:spMk id="8" creationId="{962ED55F-F75B-4280-A5CA-3D51FA1B49DB}"/>
          </ac:spMkLst>
        </pc:spChg>
        <pc:spChg chg="mod">
          <ac:chgData name="Igor Mironiuc" userId="61dccc2f-526a-4de5-a71d-7dfd73177509" providerId="ADAL" clId="{21CBF5B1-E791-472F-A603-AD18AEF2F19C}" dt="2024-10-08T21:46:17.038" v="121"/>
          <ac:spMkLst>
            <pc:docMk/>
            <pc:sldMk cId="4286567720" sldId="324"/>
            <ac:spMk id="17" creationId="{D682AC05-45B6-436E-BAA5-6EC4980AAE9E}"/>
          </ac:spMkLst>
        </pc:spChg>
        <pc:picChg chg="add mod">
          <ac:chgData name="Igor Mironiuc" userId="61dccc2f-526a-4de5-a71d-7dfd73177509" providerId="ADAL" clId="{21CBF5B1-E791-472F-A603-AD18AEF2F19C}" dt="2024-10-08T22:14:02.426" v="1065"/>
          <ac:picMkLst>
            <pc:docMk/>
            <pc:sldMk cId="4286567720" sldId="324"/>
            <ac:picMk id="2" creationId="{C9673282-1026-5ABA-BE17-6B42EB43EDAF}"/>
          </ac:picMkLst>
        </pc:picChg>
        <pc:picChg chg="add mod">
          <ac:chgData name="Igor Mironiuc" userId="61dccc2f-526a-4de5-a71d-7dfd73177509" providerId="ADAL" clId="{21CBF5B1-E791-472F-A603-AD18AEF2F19C}" dt="2024-10-08T22:14:02.426" v="1065"/>
          <ac:picMkLst>
            <pc:docMk/>
            <pc:sldMk cId="4286567720" sldId="324"/>
            <ac:picMk id="3" creationId="{879B6225-A5BF-4F90-E7CB-531030A28FDD}"/>
          </ac:picMkLst>
        </pc:picChg>
        <pc:picChg chg="del">
          <ac:chgData name="Igor Mironiuc" userId="61dccc2f-526a-4de5-a71d-7dfd73177509" providerId="ADAL" clId="{21CBF5B1-E791-472F-A603-AD18AEF2F19C}" dt="2024-10-08T22:14:01.511" v="1064" actId="478"/>
          <ac:picMkLst>
            <pc:docMk/>
            <pc:sldMk cId="4286567720" sldId="324"/>
            <ac:picMk id="5" creationId="{3849C58E-0563-4B06-9455-6BDCAB9202BA}"/>
          </ac:picMkLst>
        </pc:picChg>
        <pc:picChg chg="del">
          <ac:chgData name="Igor Mironiuc" userId="61dccc2f-526a-4de5-a71d-7dfd73177509" providerId="ADAL" clId="{21CBF5B1-E791-472F-A603-AD18AEF2F19C}" dt="2024-10-08T22:14:01.511" v="1064" actId="478"/>
          <ac:picMkLst>
            <pc:docMk/>
            <pc:sldMk cId="4286567720" sldId="324"/>
            <ac:picMk id="6" creationId="{D05C4A81-6A7E-4B7D-AFCA-50C08C75F1DA}"/>
          </ac:picMkLst>
        </pc:picChg>
      </pc:sldChg>
    </pc:docChg>
  </pc:docChgLst>
  <pc:docChgLst>
    <pc:chgData name="Viorica Scerbina" userId="0f6d29d0-0191-40d1-b46b-5f0dd9b80d87" providerId="ADAL" clId="{A7DF5909-422D-4CA0-AF34-70EBBFF98C22}"/>
    <pc:docChg chg="modSld">
      <pc:chgData name="Viorica Scerbina" userId="0f6d29d0-0191-40d1-b46b-5f0dd9b80d87" providerId="ADAL" clId="{A7DF5909-422D-4CA0-AF34-70EBBFF98C22}" dt="2024-10-24T16:51:41.031" v="12" actId="1076"/>
      <pc:docMkLst>
        <pc:docMk/>
      </pc:docMkLst>
      <pc:sldChg chg="modSp mod">
        <pc:chgData name="Viorica Scerbina" userId="0f6d29d0-0191-40d1-b46b-5f0dd9b80d87" providerId="ADAL" clId="{A7DF5909-422D-4CA0-AF34-70EBBFF98C22}" dt="2024-10-24T16:50:57.422" v="6" actId="122"/>
        <pc:sldMkLst>
          <pc:docMk/>
          <pc:sldMk cId="4285161956" sldId="278"/>
        </pc:sldMkLst>
        <pc:spChg chg="mod">
          <ac:chgData name="Viorica Scerbina" userId="0f6d29d0-0191-40d1-b46b-5f0dd9b80d87" providerId="ADAL" clId="{A7DF5909-422D-4CA0-AF34-70EBBFF98C22}" dt="2024-10-24T16:50:57.422" v="6" actId="122"/>
          <ac:spMkLst>
            <pc:docMk/>
            <pc:sldMk cId="4285161956" sldId="278"/>
            <ac:spMk id="21" creationId="{7003676B-867A-4791-9DCF-523CEA76B5A4}"/>
          </ac:spMkLst>
        </pc:spChg>
      </pc:sldChg>
      <pc:sldChg chg="mod">
        <pc:chgData name="Viorica Scerbina" userId="0f6d29d0-0191-40d1-b46b-5f0dd9b80d87" providerId="ADAL" clId="{A7DF5909-422D-4CA0-AF34-70EBBFF98C22}" dt="2024-10-24T16:50:21.121" v="1" actId="27918"/>
        <pc:sldMkLst>
          <pc:docMk/>
          <pc:sldMk cId="3801206034" sldId="279"/>
        </pc:sldMkLst>
      </pc:sldChg>
      <pc:sldChg chg="modSp mod">
        <pc:chgData name="Viorica Scerbina" userId="0f6d29d0-0191-40d1-b46b-5f0dd9b80d87" providerId="ADAL" clId="{A7DF5909-422D-4CA0-AF34-70EBBFF98C22}" dt="2024-10-24T16:51:41.031" v="12" actId="1076"/>
        <pc:sldMkLst>
          <pc:docMk/>
          <pc:sldMk cId="714017024" sldId="310"/>
        </pc:sldMkLst>
        <pc:spChg chg="mod">
          <ac:chgData name="Viorica Scerbina" userId="0f6d29d0-0191-40d1-b46b-5f0dd9b80d87" providerId="ADAL" clId="{A7DF5909-422D-4CA0-AF34-70EBBFF98C22}" dt="2024-10-24T16:51:18.880" v="10" actId="1076"/>
          <ac:spMkLst>
            <pc:docMk/>
            <pc:sldMk cId="714017024" sldId="310"/>
            <ac:spMk id="20" creationId="{3AEF1347-68AC-427C-A7CE-FBCC37E0F3F6}"/>
          </ac:spMkLst>
        </pc:spChg>
        <pc:spChg chg="mod">
          <ac:chgData name="Viorica Scerbina" userId="0f6d29d0-0191-40d1-b46b-5f0dd9b80d87" providerId="ADAL" clId="{A7DF5909-422D-4CA0-AF34-70EBBFF98C22}" dt="2024-10-24T16:51:41.031" v="12" actId="1076"/>
          <ac:spMkLst>
            <pc:docMk/>
            <pc:sldMk cId="714017024" sldId="310"/>
            <ac:spMk id="21" creationId="{7003676B-867A-4791-9DCF-523CEA76B5A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anul 2023</c:v>
                </c:pt>
                <c:pt idx="1">
                  <c:v>anul 2024</c:v>
                </c:pt>
                <c:pt idx="2">
                  <c:v>anul 2025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#,##0">
                  <c:v>12030000</c:v>
                </c:pt>
                <c:pt idx="1">
                  <c:v>14100000</c:v>
                </c:pt>
                <c:pt idx="2">
                  <c:v>16700000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C6-449A-B87D-7126177BE8D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2406784"/>
        <c:axId val="179624704"/>
      </c:barChart>
      <c:catAx>
        <c:axId val="13240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9624704"/>
        <c:crosses val="autoZero"/>
        <c:auto val="1"/>
        <c:lblAlgn val="ctr"/>
        <c:lblOffset val="100"/>
        <c:noMultiLvlLbl val="0"/>
      </c:catAx>
      <c:valAx>
        <c:axId val="1796247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32406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592121478536658"/>
          <c:y val="0.14045654368714375"/>
          <c:w val="0.34735129590011576"/>
          <c:h val="0.8173546675183505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00B-4F74-9D87-9EEF62A02E4C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B96-4FFB-AEB9-FC82AD2343D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237-423F-8272-AF3ABC10C83A}"/>
              </c:ext>
            </c:extLst>
          </c:dPt>
          <c:dLbls>
            <c:dLbl>
              <c:idx val="0"/>
              <c:layout>
                <c:manualLayout>
                  <c:x val="8.094515837052358E-3"/>
                  <c:y val="1.5471376974415954E-2"/>
                </c:manualLayout>
              </c:layout>
              <c:tx>
                <c:rich>
                  <a:bodyPr/>
                  <a:lstStyle/>
                  <a:p>
                    <a:r>
                      <a:rPr lang="ro-MO" dirty="0" smtClean="0"/>
                      <a:t> </a:t>
                    </a:r>
                    <a:r>
                      <a:rPr lang="en-US" dirty="0" smtClean="0"/>
                      <a:t>9969000</a:t>
                    </a:r>
                    <a:r>
                      <a:rPr lang="en-US" dirty="0"/>
                      <a:t>; </a:t>
                    </a:r>
                    <a:r>
                      <a:rPr lang="en-US" dirty="0" smtClean="0"/>
                      <a:t>6</a:t>
                    </a:r>
                    <a:r>
                      <a:rPr lang="ro-MO" dirty="0" smtClean="0"/>
                      <a:t>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6372189878301127"/>
                      <c:h val="0.219367183226945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0B-4F74-9D87-9EEF62A02E4C}"/>
                </c:ext>
              </c:extLst>
            </c:dLbl>
            <c:dLbl>
              <c:idx val="1"/>
              <c:layout>
                <c:manualLayout>
                  <c:x val="0.170967030080302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5531476870199559"/>
                      <c:h val="0.2267562832830843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B96-4FFB-AEB9-FC82AD2343DF}"/>
                </c:ext>
              </c:extLst>
            </c:dLbl>
            <c:dLbl>
              <c:idx val="2"/>
              <c:layout>
                <c:manualLayout>
                  <c:x val="-8.966165699441345E-3"/>
                  <c:y val="-1.085937678608170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6786627592774933"/>
                      <c:h val="0.234281344527564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237-423F-8272-AF3ABC10C8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Transferuri de la Bugetul de Stat</c:v>
                </c:pt>
                <c:pt idx="1">
                  <c:v>Venituri proprii</c:v>
                </c:pt>
                <c:pt idx="2">
                  <c:v>Impozit pe venit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9969000</c:v>
                </c:pt>
                <c:pt idx="1">
                  <c:v>2450000</c:v>
                </c:pt>
                <c:pt idx="2">
                  <c:v>4281000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0B-4F74-9D87-9EEF62A02E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27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30172921941979447"/>
          <c:w val="0.51425104104188035"/>
          <c:h val="0.386099975056061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o-R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800" b="1"/>
      </a:pPr>
      <a:endParaRPr lang="ro-R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055012332746313"/>
          <c:y val="0.14934238271706252"/>
          <c:w val="0.33297702430294818"/>
          <c:h val="0.7356304331184143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6CF-461C-9B62-50293DFED761}"/>
              </c:ext>
            </c:extLst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6CF-461C-9B62-50293DFED761}"/>
              </c:ext>
            </c:extLst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6CF-461C-9B62-50293DFED761}"/>
              </c:ext>
            </c:extLst>
          </c:dPt>
          <c:dPt>
            <c:idx val="3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7645-4B65-8ED7-2477B499904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FFC-4C18-B3DA-548AE28973A1}"/>
              </c:ext>
            </c:extLst>
          </c:dPt>
          <c:dLbls>
            <c:dLbl>
              <c:idx val="0"/>
              <c:layout>
                <c:manualLayout>
                  <c:x val="3.1374346284275816E-2"/>
                  <c:y val="-1.82085786126836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o-RO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806538448862083"/>
                      <c:h val="0.27929522492689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6CF-461C-9B62-50293DFED761}"/>
                </c:ext>
              </c:extLst>
            </c:dLbl>
            <c:dLbl>
              <c:idx val="1"/>
              <c:layout>
                <c:manualLayout>
                  <c:x val="0.16777184820166371"/>
                  <c:y val="-3.44523640983647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o-RO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2802780279364096"/>
                      <c:h val="0.296339962738989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6CF-461C-9B62-50293DFED761}"/>
                </c:ext>
              </c:extLst>
            </c:dLbl>
            <c:dLbl>
              <c:idx val="2"/>
              <c:layout>
                <c:manualLayout>
                  <c:x val="-3.9622276796888713E-2"/>
                  <c:y val="-0.111498955149114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o-RO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8128237401580768"/>
                      <c:h val="0.210389906347616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6CF-461C-9B62-50293DFED761}"/>
                </c:ext>
              </c:extLst>
            </c:dLbl>
            <c:dLbl>
              <c:idx val="3"/>
              <c:layout>
                <c:manualLayout>
                  <c:x val="-7.6831094376463654E-2"/>
                  <c:y val="-8.5354504948159746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45-4B65-8ED7-2477B4999049}"/>
                </c:ext>
              </c:extLst>
            </c:dLbl>
            <c:dLbl>
              <c:idx val="4"/>
              <c:layout>
                <c:manualLayout>
                  <c:x val="-6.3374905689453545E-2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,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Prestare servicii</c:v>
                </c:pt>
                <c:pt idx="1">
                  <c:v>Impozit funciar și bunuri imobiliare</c:v>
                </c:pt>
                <c:pt idx="2">
                  <c:v>Taxe locale</c:v>
                </c:pt>
                <c:pt idx="3">
                  <c:v>Arenda și locațiunea</c:v>
                </c:pt>
                <c:pt idx="4">
                  <c:v>Donații voluntare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473000</c:v>
                </c:pt>
                <c:pt idx="1">
                  <c:v>380500</c:v>
                </c:pt>
                <c:pt idx="2">
                  <c:v>1055000</c:v>
                </c:pt>
                <c:pt idx="3">
                  <c:v>41500</c:v>
                </c:pt>
                <c:pt idx="4">
                  <c:v>500000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07-470A-AE5B-A053DF58099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69895009959319"/>
          <c:y val="0"/>
          <c:w val="0.47172359875906261"/>
          <c:h val="0.984253744233060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Venituri, Lei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529258558250235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34-4EFB-9CA7-501549AE6D18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Taxa pentru amenajarea teritoriului</c:v>
                </c:pt>
                <c:pt idx="1">
                  <c:v>Taxa pentru parcaj</c:v>
                </c:pt>
                <c:pt idx="2">
                  <c:v>Taxa pentru prestarea serviciilor de transport auto (taxi)</c:v>
                </c:pt>
                <c:pt idx="3">
                  <c:v>Taxa pentru unitatile comerciale si/sau de prestari servicii</c:v>
                </c:pt>
                <c:pt idx="4">
                  <c:v>Taxa pentru salubrizare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70000</c:v>
                </c:pt>
                <c:pt idx="1">
                  <c:v>15000</c:v>
                </c:pt>
                <c:pt idx="2">
                  <c:v>15000</c:v>
                </c:pt>
                <c:pt idx="3">
                  <c:v>250000</c:v>
                </c:pt>
                <c:pt idx="4">
                  <c:v>705000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38B-4CA3-A2B1-1D62AE8F0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59575808"/>
        <c:axId val="202630848"/>
      </c:barChart>
      <c:catAx>
        <c:axId val="259575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2400" b="1" i="0" u="none" strike="noStrike" kern="1200" baseline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202630848"/>
        <c:crosses val="autoZero"/>
        <c:auto val="1"/>
        <c:lblAlgn val="ctr"/>
        <c:lblOffset val="100"/>
        <c:noMultiLvlLbl val="0"/>
      </c:catAx>
      <c:valAx>
        <c:axId val="202630848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59575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1">
          <a:lumMod val="15000"/>
          <a:lumOff val="85000"/>
        </a:schemeClr>
      </a:solidFill>
      <a:prstDash val="sysDot"/>
    </a:ln>
    <a:effectLst/>
  </c:spPr>
  <c:txPr>
    <a:bodyPr/>
    <a:lstStyle/>
    <a:p>
      <a:pPr>
        <a:defRPr/>
      </a:pPr>
      <a:endParaRPr lang="ro-RO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015923501542787E-2"/>
          <c:y val="7.2497009220397868E-2"/>
          <c:w val="0.88240090637788038"/>
          <c:h val="0.669760952218988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Venituri, Lei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26CF-461C-9B62-50293DFED76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6CF-461C-9B62-50293DFED76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6CF-461C-9B62-50293DFED761}"/>
              </c:ext>
            </c:extLst>
          </c:dPt>
          <c:dPt>
            <c:idx val="3"/>
            <c:invertIfNegative val="0"/>
            <c:bubble3D val="0"/>
            <c:explosion val="2"/>
            <c:extLst xmlns:c16r2="http://schemas.microsoft.com/office/drawing/2015/06/chart">
              <c:ext xmlns:c16="http://schemas.microsoft.com/office/drawing/2014/chart" uri="{C3380CC4-5D6E-409C-BE32-E72D297353CC}">
                <c16:uniqueId val="{00000007-26CF-461C-9B62-50293DFED761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Arenda terenurilor</c:v>
                </c:pt>
                <c:pt idx="1">
                  <c:v>Locațiunea spațiilor</c:v>
                </c:pt>
                <c:pt idx="2">
                  <c:v>Realizarea terenurilor</c:v>
                </c:pt>
                <c:pt idx="3">
                  <c:v>Realizarea masei lemnoase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11500</c:v>
                </c:pt>
                <c:pt idx="1">
                  <c:v>30000</c:v>
                </c:pt>
                <c:pt idx="2">
                  <c:v>50000</c:v>
                </c:pt>
                <c:pt idx="3">
                  <c:v>150000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07-470A-AE5B-A053DF5809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59579392"/>
        <c:axId val="202635456"/>
      </c:barChart>
      <c:catAx>
        <c:axId val="259579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202635456"/>
        <c:crosses val="autoZero"/>
        <c:auto val="1"/>
        <c:lblAlgn val="ctr"/>
        <c:lblOffset val="100"/>
        <c:noMultiLvlLbl val="0"/>
      </c:catAx>
      <c:valAx>
        <c:axId val="202635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 sz="1400" b="1"/>
                  <a:t>Lei</a:t>
                </a:r>
                <a:endParaRPr lang="en-US" sz="1400" b="1"/>
              </a:p>
            </c:rich>
          </c:tx>
          <c:layout>
            <c:manualLayout>
              <c:xMode val="edge"/>
              <c:yMode val="edge"/>
              <c:x val="8.9110147411208609E-2"/>
              <c:y val="8.0135020445643024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259579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69895009959319"/>
          <c:y val="0"/>
          <c:w val="0.47172359875906261"/>
          <c:h val="0.984253744233060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Cheltuieli, Lei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5153506743780305E-3"/>
                  <c:y val="-4.7931204147901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6C-45CB-B960-7EA15258A9E5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Grădiniță</c:v>
                </c:pt>
                <c:pt idx="1">
                  <c:v>Primărie și Consiliul Local</c:v>
                </c:pt>
                <c:pt idx="2">
                  <c:v>Instituții de cultură, biblioteca, sport</c:v>
                </c:pt>
                <c:pt idx="3">
                  <c:v>Dezvoltarea comunală, amenajare și iluminat stradal</c:v>
                </c:pt>
                <c:pt idx="4">
                  <c:v>Gospodăria  drumurilor</c:v>
                </c:pt>
                <c:pt idx="5">
                  <c:v>Serviciul de pompieri și salvatori</c:v>
                </c:pt>
                <c:pt idx="6">
                  <c:v>Fondul de rezerva</c:v>
                </c:pt>
                <c:pt idx="7">
                  <c:v>Apărarea națională</c:v>
                </c:pt>
              </c:strCache>
            </c:strRef>
          </c:cat>
          <c:val>
            <c:numRef>
              <c:f>Sheet1!$B$2:$B$9</c:f>
              <c:numCache>
                <c:formatCode>#,##0</c:formatCode>
                <c:ptCount val="8"/>
                <c:pt idx="0">
                  <c:v>8089300</c:v>
                </c:pt>
                <c:pt idx="1">
                  <c:v>2450000</c:v>
                </c:pt>
                <c:pt idx="2">
                  <c:v>1910000</c:v>
                </c:pt>
                <c:pt idx="3">
                  <c:v>2215900</c:v>
                </c:pt>
                <c:pt idx="4">
                  <c:v>1617400</c:v>
                </c:pt>
                <c:pt idx="5">
                  <c:v>250000</c:v>
                </c:pt>
                <c:pt idx="6">
                  <c:v>162400</c:v>
                </c:pt>
                <c:pt idx="7">
                  <c:v>5000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76C-45CB-B960-7EA15258A9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60487168"/>
        <c:axId val="260386176"/>
      </c:barChart>
      <c:catAx>
        <c:axId val="2604871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2400" b="1" i="0" u="none" strike="noStrike" kern="1200" baseline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260386176"/>
        <c:crosses val="autoZero"/>
        <c:auto val="1"/>
        <c:lblAlgn val="ctr"/>
        <c:lblOffset val="100"/>
        <c:noMultiLvlLbl val="0"/>
      </c:catAx>
      <c:valAx>
        <c:axId val="26038617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60487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9F1CF-AD39-42CE-BC4C-E936A82DCCA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CE793-0A31-431A-8D9D-4FF45735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57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FCE793-0A31-431A-8D9D-4FF457359B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0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FCE793-0A31-431A-8D9D-4FF457359B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988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CE793-0A31-431A-8D9D-4FF457359B9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49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A2CF9D-D04E-4B55-8738-A56A88D32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68619D7-4919-4B32-8D09-D9AC507E97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CBCDD42-5898-4F24-9109-3A49CE494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25C82D1-63F0-4FF7-BFB6-C28117916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850C274-231B-4B5F-9441-D3EC091F3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5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DAA66C-A1EA-4F5B-B3B1-3EC0C0FD2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8F38293-8E08-4C26-83C3-274D91E43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9173519-B90E-4BDE-9F56-67B6CC1DC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222F1BC-3CED-443B-B113-F3E3CB13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2C9249F-AE28-4842-8E5B-BF68BCCDE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9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4363A6F-FA84-4914-BC3A-4A8539DF9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3635CB1-0578-4F48-9C65-280BCA4F8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DAA33F7-8FCC-4B5E-8465-E494F9DD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61F4F88-95FD-495C-8CF7-99DD5488A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2065C6D-A596-46D8-BF62-9194BFDEC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0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1506F4-A535-4687-A001-491CD0E47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F01A778-C2D9-46EA-B3C7-C88A28A33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E9218D-A78E-4220-86CF-2854EA6E5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785C3D3-02A9-4616-A1C9-68EF803DB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D107B65-E59A-4115-851E-27B980C04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23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9DC6A4-F916-4610-9631-749EC79C4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34836E5-118A-4216-BDA9-D498B1BA7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7D3C28-B025-4C76-86A2-5521503B4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86C1958-7F02-4471-976A-549D12DD4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7A4A923-D007-472E-91B2-4F2D47364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8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FB3F86-4498-4B63-BDCF-A08BBC883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C850F9B-5682-4BCB-BE3F-4D3E20A1F8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916F7C6-A770-4664-A0A0-3EED4F1888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B241A4A-8385-450C-BD7A-1F819B3D8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EC58428-C59D-4BE1-AE12-B71EFEF30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24D7DA5-C80D-45AD-94A9-D695B088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82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848646-8084-4132-A843-2B072E685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D77F30C-E281-4854-971A-BB69EC6A3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B3E7465-7A48-49F8-B7E4-6C9628F13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7E1DF5C-6990-4D63-A584-7E8D6F0143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470CD24-6463-4E9A-B48A-3021CEEF15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3FA86FE-4E30-433B-9A26-06781CB1F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4771B2E-0FBC-44B9-BFEB-996153FF2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B90B5F1-4D80-445B-AE30-71700D784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37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A60C8B-B948-46D0-9C47-2492B52D0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BAF005D-20F3-420F-9B9F-7F0B9AA3F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4B835B7-DB06-4D28-B360-59487D2C2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5A97A21-9FB5-4A49-A0E6-EB83DAC0D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01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FBA67BB-4F71-4D68-ADC6-3998280BF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B2982CA-FE7B-4C2A-AFA8-60B1D091F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24A10CA-2233-4EC0-85CF-6FB24F4D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9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45EF82-86C2-4ECF-8A0A-ABB783F55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FBA1E4D-6C9C-4B75-B917-A3803E4E9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410DDD8-5A6F-4DF6-83B4-8771C7A48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AF5AFBE-BDA6-4B4E-87C7-8CDF6962B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1B7F9D3-0256-42B1-84E4-D183A2C17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82902A8-D6C0-4BFD-AFA4-6EAE53CE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4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02EF696-35E0-40D6-BB38-E9CA8144C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48F72A4-8C16-4975-BEF9-68B77DCD25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9E35C7D-94FF-4E4F-B12E-02249928F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D6A2010-BEFE-40A1-B2C4-52EFB96AD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271C896-FDD4-462F-9FB6-0F5740F7D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A87A050-55EF-4E0D-B630-0B381132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1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63937D8-401F-40DE-88B0-631BEA788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D603EA7-0EAA-4882-AA82-7AD7AFC96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FF59982-2C5B-4B71-9E11-4C93E5739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7779C-6DBE-46A5-A19B-77F1FDB919B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D650BDA-6CB2-4DD5-AD0F-E0E99C320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D77A5D8-6099-47D1-AA80-ED8F3DAB9E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1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>
            <a:extLst>
              <a:ext uri="{FF2B5EF4-FFF2-40B4-BE49-F238E27FC236}">
                <a16:creationId xmlns="" xmlns:a16="http://schemas.microsoft.com/office/drawing/2014/main" id="{8411B73D-C868-75EE-FC17-8DD66784CE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6096000"/>
            <a:ext cx="15779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6">
            <a:extLst>
              <a:ext uri="{FF2B5EF4-FFF2-40B4-BE49-F238E27FC236}">
                <a16:creationId xmlns="" xmlns:a16="http://schemas.microsoft.com/office/drawing/2014/main" id="{AA4E8F80-33B4-E7D9-7421-DC763F111D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525" y="6032500"/>
            <a:ext cx="12001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7">
            <a:extLst>
              <a:ext uri="{FF2B5EF4-FFF2-40B4-BE49-F238E27FC236}">
                <a16:creationId xmlns="" xmlns:a16="http://schemas.microsoft.com/office/drawing/2014/main" id="{9532623B-22D2-0BC1-A1FD-B23F3AC0F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8" y="5321300"/>
            <a:ext cx="32019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o-RO" altLang="ro-RO" sz="1800"/>
              <a:t>Eveniment organizat cu suportul Programului Comunitatea Mea</a:t>
            </a:r>
            <a:endParaRPr lang="en-US" altLang="ro-RO" sz="1800"/>
          </a:p>
        </p:txBody>
      </p:sp>
      <p:sp>
        <p:nvSpPr>
          <p:cNvPr id="2053" name="TextBox 3">
            <a:extLst>
              <a:ext uri="{FF2B5EF4-FFF2-40B4-BE49-F238E27FC236}">
                <a16:creationId xmlns="" xmlns:a16="http://schemas.microsoft.com/office/drawing/2014/main" id="{F0BBD041-A054-DF05-FF66-FBE148E44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8" y="108446"/>
            <a:ext cx="118649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o-RO" altLang="ro-RO" sz="4400" b="1" i="1" dirty="0">
                <a:solidFill>
                  <a:schemeClr val="accent1">
                    <a:lumMod val="50000"/>
                  </a:schemeClr>
                </a:solidFill>
              </a:rPr>
              <a:t>Primăria </a:t>
            </a:r>
            <a:r>
              <a:rPr lang="ro-RO" altLang="ro-RO" sz="4400" b="1" i="1" dirty="0" smtClean="0">
                <a:solidFill>
                  <a:schemeClr val="accent1">
                    <a:lumMod val="50000"/>
                  </a:schemeClr>
                </a:solidFill>
              </a:rPr>
              <a:t>Vorniceni</a:t>
            </a:r>
            <a:endParaRPr lang="en-US" altLang="ro-RO" sz="4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CBF64B2D-D9B4-0812-A323-B2DEF9AFCDDA}"/>
              </a:ext>
            </a:extLst>
          </p:cNvPr>
          <p:cNvSpPr/>
          <p:nvPr/>
        </p:nvSpPr>
        <p:spPr>
          <a:xfrm>
            <a:off x="163513" y="1168400"/>
            <a:ext cx="11864975" cy="3759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5" name="TextBox 10">
            <a:extLst>
              <a:ext uri="{FF2B5EF4-FFF2-40B4-BE49-F238E27FC236}">
                <a16:creationId xmlns="" xmlns:a16="http://schemas.microsoft.com/office/drawing/2014/main" id="{59442B22-A8A3-B7D0-0659-6AB4CA544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0" y="1401763"/>
            <a:ext cx="60960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o-RO" altLang="ro-RO" sz="5400" dirty="0">
                <a:solidFill>
                  <a:schemeClr val="bg1"/>
                </a:solidFill>
                <a:latin typeface="Arial Black" panose="020B0A04020102020204" pitchFamily="34" charset="0"/>
              </a:rPr>
              <a:t>Audieri Publice</a:t>
            </a:r>
            <a:br>
              <a:rPr lang="ro-RO" altLang="ro-RO" sz="54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o-RO" altLang="ro-RO" sz="1800" dirty="0">
                <a:solidFill>
                  <a:schemeClr val="bg1"/>
                </a:solidFill>
                <a:latin typeface="Arial Black" panose="020B0A04020102020204" pitchFamily="34" charset="0"/>
              </a:rPr>
              <a:t>cu privire la </a:t>
            </a:r>
            <a:r>
              <a:rPr lang="ro-RO" altLang="ro-RO" sz="5400" dirty="0">
                <a:solidFill>
                  <a:schemeClr val="bg1"/>
                </a:solidFill>
                <a:latin typeface="Arial Black" panose="020B0A04020102020204" pitchFamily="34" charset="0"/>
              </a:rPr>
              <a:t/>
            </a:r>
            <a:br>
              <a:rPr lang="ro-RO" altLang="ro-RO" sz="54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o-RO" altLang="ro-RO" sz="5400" dirty="0">
                <a:solidFill>
                  <a:schemeClr val="bg1"/>
                </a:solidFill>
                <a:latin typeface="Arial Black" panose="020B0A04020102020204" pitchFamily="34" charset="0"/>
              </a:rPr>
              <a:t>BUGETUL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o-RO" altLang="ro-RO" sz="1800" dirty="0">
                <a:solidFill>
                  <a:schemeClr val="bg1"/>
                </a:solidFill>
                <a:latin typeface="Arial Black" panose="020B0A04020102020204" pitchFamily="34" charset="0"/>
              </a:rPr>
              <a:t>pentru anul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o-RO" altLang="ro-RO" sz="5400" dirty="0">
                <a:solidFill>
                  <a:schemeClr val="bg1"/>
                </a:solidFill>
                <a:latin typeface="Arial Black" panose="020B0A04020102020204" pitchFamily="34" charset="0"/>
              </a:rPr>
              <a:t>20</a:t>
            </a:r>
            <a:r>
              <a:rPr lang="en-US" altLang="ro-RO" sz="5400" dirty="0">
                <a:solidFill>
                  <a:schemeClr val="bg1"/>
                </a:solidFill>
                <a:latin typeface="Arial Black" panose="020B0A04020102020204" pitchFamily="34" charset="0"/>
              </a:rPr>
              <a:t>2</a:t>
            </a:r>
            <a:r>
              <a:rPr lang="ro-RO" altLang="ro-RO" sz="5400" dirty="0">
                <a:solidFill>
                  <a:schemeClr val="bg1"/>
                </a:solidFill>
                <a:latin typeface="Arial Black" panose="020B0A04020102020204" pitchFamily="34" charset="0"/>
              </a:rPr>
              <a:t>5</a:t>
            </a:r>
            <a:endParaRPr lang="en-US" altLang="ro-RO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="" xmlns:a16="http://schemas.microsoft.com/office/drawing/2014/main" id="{A6B8BD75-419C-4059-ADDC-344568E104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7719859"/>
              </p:ext>
            </p:extLst>
          </p:nvPr>
        </p:nvGraphicFramePr>
        <p:xfrm>
          <a:off x="362878" y="1602027"/>
          <a:ext cx="11226210" cy="4896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C54E498C-FDB0-498B-9B7A-958ED7F27669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>
            <a:extLst>
              <a:ext uri="{FF2B5EF4-FFF2-40B4-BE49-F238E27FC236}">
                <a16:creationId xmlns="" xmlns:a16="http://schemas.microsoft.com/office/drawing/2014/main" id="{1B3DB754-843E-4EEF-91D5-504E00758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1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De unde vin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70A2FC4A-104F-4692-8055-65E9FD372B91}"/>
              </a:ext>
            </a:extLst>
          </p:cNvPr>
          <p:cNvSpPr txBox="1"/>
          <p:nvPr/>
        </p:nvSpPr>
        <p:spPr>
          <a:xfrm>
            <a:off x="362878" y="1083077"/>
            <a:ext cx="1182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600" b="1" dirty="0">
                <a:solidFill>
                  <a:schemeClr val="accent2"/>
                </a:solidFill>
              </a:rPr>
              <a:t>Structura Veniturilor proprii: </a:t>
            </a:r>
            <a:r>
              <a:rPr lang="ro-RO" sz="3600" b="1" dirty="0" smtClean="0">
                <a:solidFill>
                  <a:schemeClr val="accent2"/>
                </a:solidFill>
              </a:rPr>
              <a:t>2 450 000 </a:t>
            </a:r>
            <a:r>
              <a:rPr lang="ro-RO" sz="3600" b="1" dirty="0">
                <a:solidFill>
                  <a:schemeClr val="accent2"/>
                </a:solidFill>
              </a:rPr>
              <a:t>lei </a:t>
            </a:r>
            <a:endParaRPr lang="en-US" sz="3600" b="1" dirty="0">
              <a:solidFill>
                <a:schemeClr val="accent2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A33E3515-A8FA-B045-7364-FC6C56E5428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A5B0369-6AE8-5233-BBC9-2A34D82C36F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197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010927AE-0541-45BA-A3A4-221DD3FA8D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6936053"/>
              </p:ext>
            </p:extLst>
          </p:nvPr>
        </p:nvGraphicFramePr>
        <p:xfrm>
          <a:off x="209550" y="1764145"/>
          <a:ext cx="11829122" cy="4701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De unde vin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A5E45DA-56BF-6A36-27EA-0C6E1FCE2E07}"/>
              </a:ext>
            </a:extLst>
          </p:cNvPr>
          <p:cNvSpPr txBox="1"/>
          <p:nvPr/>
        </p:nvSpPr>
        <p:spPr>
          <a:xfrm>
            <a:off x="209550" y="1128405"/>
            <a:ext cx="1182912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ro-RO" sz="3200" b="1" dirty="0">
                <a:solidFill>
                  <a:schemeClr val="accent2"/>
                </a:solidFill>
              </a:rPr>
              <a:t>Încasările planificate din taxe locale: </a:t>
            </a:r>
            <a:r>
              <a:rPr lang="ro-RO" sz="3200" b="1" dirty="0" smtClean="0">
                <a:solidFill>
                  <a:schemeClr val="accent2"/>
                </a:solidFill>
              </a:rPr>
              <a:t>1 055 000 </a:t>
            </a:r>
            <a:r>
              <a:rPr lang="ro-RO" sz="3200" b="1" dirty="0">
                <a:solidFill>
                  <a:schemeClr val="accent2"/>
                </a:solidFill>
              </a:rPr>
              <a:t>Lei</a:t>
            </a:r>
            <a:endParaRPr lang="ro-RO" sz="3200" b="1" dirty="0">
              <a:solidFill>
                <a:schemeClr val="accent2"/>
              </a:solidFill>
              <a:cs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404E3FA0-0354-077A-8BC3-6E0A5BE4B4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3AC50AA7-E040-8CA2-6715-4B00546BB4A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223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="" xmlns:a16="http://schemas.microsoft.com/office/drawing/2014/main" id="{A6B8BD75-419C-4059-ADDC-344568E104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0099731"/>
              </p:ext>
            </p:extLst>
          </p:nvPr>
        </p:nvGraphicFramePr>
        <p:xfrm>
          <a:off x="209550" y="1651625"/>
          <a:ext cx="11698432" cy="4974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C54E498C-FDB0-498B-9B7A-958ED7F27669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>
            <a:extLst>
              <a:ext uri="{FF2B5EF4-FFF2-40B4-BE49-F238E27FC236}">
                <a16:creationId xmlns="" xmlns:a16="http://schemas.microsoft.com/office/drawing/2014/main" id="{1B3DB754-843E-4EEF-91D5-504E00758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1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De unde vin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70A2FC4A-104F-4692-8055-65E9FD372B91}"/>
              </a:ext>
            </a:extLst>
          </p:cNvPr>
          <p:cNvSpPr txBox="1"/>
          <p:nvPr/>
        </p:nvSpPr>
        <p:spPr>
          <a:xfrm>
            <a:off x="209550" y="1128405"/>
            <a:ext cx="1182912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ro-RO" sz="2800" b="1" dirty="0">
                <a:solidFill>
                  <a:schemeClr val="accent2"/>
                </a:solidFill>
              </a:rPr>
              <a:t>Venituri din Gestionarea patrimoniului public </a:t>
            </a:r>
            <a:endParaRPr lang="ro-RO" sz="2800" b="1" dirty="0">
              <a:solidFill>
                <a:schemeClr val="accent2"/>
              </a:solidFill>
              <a:cs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94A7C8E9-730F-1EF6-5540-F4EBEF7263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60044E9B-9EC3-24D1-B4B7-22C4F8A3071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283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 dirty="0">
                <a:solidFill>
                  <a:schemeClr val="bg1"/>
                </a:solidFill>
                <a:latin typeface="Arial Black"/>
              </a:rPr>
              <a:t>Bugetul 2025</a:t>
            </a:r>
            <a:endParaRPr lang="en-US" dirty="0">
              <a:solidFill>
                <a:schemeClr val="bg1"/>
              </a:solidFill>
              <a:latin typeface="Arial Black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D682AC05-45B6-436E-BAA5-6EC4980AAE9E}"/>
              </a:ext>
            </a:extLst>
          </p:cNvPr>
          <p:cNvSpPr txBox="1"/>
          <p:nvPr/>
        </p:nvSpPr>
        <p:spPr>
          <a:xfrm>
            <a:off x="3592749" y="2741392"/>
            <a:ext cx="50064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sz="7200" b="1">
                <a:solidFill>
                  <a:schemeClr val="accent2"/>
                </a:solidFill>
                <a:latin typeface="Arial Black" panose="020B0A04020102020204" pitchFamily="34" charset="0"/>
              </a:rPr>
              <a:t>Cheltuieli</a:t>
            </a:r>
          </a:p>
          <a:p>
            <a:pPr algn="ctr"/>
            <a:r>
              <a:rPr lang="ro-RO" sz="2400" b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(unde se duc banii)</a:t>
            </a:r>
            <a:endParaRPr lang="en-US" sz="2400" b="1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C9673282-1026-5ABA-BE17-6B42EB43ED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79B6225-A5BF-4F90-E7CB-531030A28F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567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Cum cheltuim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="" xmlns:a16="http://schemas.microsoft.com/office/drawing/2014/main" id="{10D99050-7DAC-B5A5-082D-99ABDB74BA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631833"/>
              </p:ext>
            </p:extLst>
          </p:nvPr>
        </p:nvGraphicFramePr>
        <p:xfrm>
          <a:off x="209550" y="1200287"/>
          <a:ext cx="11829122" cy="5034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B9AA229D-F255-A4D4-29BE-11EE1BB01D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54936DF-1B91-BD92-D06C-CDC312BE00A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019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Cum cheltuim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7C7778F-3DD4-4BFD-A605-6868364E5708}"/>
              </a:ext>
            </a:extLst>
          </p:cNvPr>
          <p:cNvSpPr txBox="1"/>
          <p:nvPr/>
        </p:nvSpPr>
        <p:spPr>
          <a:xfrm>
            <a:off x="209550" y="1128405"/>
            <a:ext cx="11829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>
                <a:solidFill>
                  <a:schemeClr val="accent2"/>
                </a:solidFill>
              </a:rPr>
              <a:t>Primăria și Consiliul Local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23711" y="1743526"/>
            <a:ext cx="6400800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2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450 0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00</a:t>
            </a:r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lei</a:t>
            </a:r>
          </a:p>
        </p:txBody>
      </p:sp>
      <p:sp>
        <p:nvSpPr>
          <p:cNvPr id="19" name="Speech Bubble: Rectangle 18">
            <a:extLst>
              <a:ext uri="{FF2B5EF4-FFF2-40B4-BE49-F238E27FC236}">
                <a16:creationId xmlns="" xmlns:a16="http://schemas.microsoft.com/office/drawing/2014/main" id="{83820999-0810-4812-BEBF-B40527986774}"/>
              </a:ext>
            </a:extLst>
          </p:cNvPr>
          <p:cNvSpPr/>
          <p:nvPr/>
        </p:nvSpPr>
        <p:spPr>
          <a:xfrm>
            <a:off x="203469" y="1252191"/>
            <a:ext cx="2329961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" name="Straight Connector 1">
            <a:extLst>
              <a:ext uri="{FF2B5EF4-FFF2-40B4-BE49-F238E27FC236}">
                <a16:creationId xmlns="" xmlns:a16="http://schemas.microsoft.com/office/drawing/2014/main" id="{343AF717-D243-50F0-1BC2-C22D1F007500}"/>
              </a:ext>
            </a:extLst>
          </p:cNvPr>
          <p:cNvCxnSpPr>
            <a:cxnSpLocks/>
          </p:cNvCxnSpPr>
          <p:nvPr/>
        </p:nvCxnSpPr>
        <p:spPr>
          <a:xfrm flipH="1">
            <a:off x="4146505" y="2926922"/>
            <a:ext cx="6350" cy="80010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3274BC49-3BA1-A6CD-9980-85DCDACDC6A8}"/>
              </a:ext>
            </a:extLst>
          </p:cNvPr>
          <p:cNvCxnSpPr>
            <a:cxnSpLocks/>
          </p:cNvCxnSpPr>
          <p:nvPr/>
        </p:nvCxnSpPr>
        <p:spPr>
          <a:xfrm>
            <a:off x="1102113" y="2936283"/>
            <a:ext cx="0" cy="76041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2D936D68-C4F0-BFA5-CEB7-003017E6023E}"/>
              </a:ext>
            </a:extLst>
          </p:cNvPr>
          <p:cNvCxnSpPr>
            <a:cxnSpLocks/>
          </p:cNvCxnSpPr>
          <p:nvPr/>
        </p:nvCxnSpPr>
        <p:spPr>
          <a:xfrm>
            <a:off x="10313399" y="2879415"/>
            <a:ext cx="0" cy="803275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19399CFD-34DD-1006-91C8-C1DABBB16AA4}"/>
              </a:ext>
            </a:extLst>
          </p:cNvPr>
          <p:cNvCxnSpPr>
            <a:cxnSpLocks/>
          </p:cNvCxnSpPr>
          <p:nvPr/>
        </p:nvCxnSpPr>
        <p:spPr>
          <a:xfrm flipV="1">
            <a:off x="1102113" y="2879416"/>
            <a:ext cx="9239508" cy="73193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0EE265C7-05A4-9066-9C2D-F989D1D55D90}"/>
              </a:ext>
            </a:extLst>
          </p:cNvPr>
          <p:cNvSpPr txBox="1"/>
          <p:nvPr/>
        </p:nvSpPr>
        <p:spPr>
          <a:xfrm>
            <a:off x="493614" y="3786757"/>
            <a:ext cx="186926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Cheltuieli </a:t>
            </a:r>
          </a:p>
          <a:p>
            <a:pPr algn="ctr" eaLnBrk="1" hangingPunct="1">
              <a:defRPr/>
            </a:pPr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de</a:t>
            </a:r>
          </a:p>
          <a:p>
            <a:pPr algn="ctr" eaLnBrk="1" hangingPunct="1">
              <a:defRPr/>
            </a:pPr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personal 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758CE096-CAEE-55E2-8273-BF99E3D71062}"/>
              </a:ext>
            </a:extLst>
          </p:cNvPr>
          <p:cNvSpPr txBox="1"/>
          <p:nvPr/>
        </p:nvSpPr>
        <p:spPr>
          <a:xfrm>
            <a:off x="6287512" y="3779827"/>
            <a:ext cx="201491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Procurarea și </a:t>
            </a:r>
          </a:p>
          <a:p>
            <a:pPr algn="ctr" eaLnBrk="1" hangingPunct="1">
              <a:defRPr/>
            </a:pPr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reparația</a:t>
            </a:r>
          </a:p>
          <a:p>
            <a:pPr algn="ctr" eaLnBrk="1" hangingPunct="1">
              <a:defRPr/>
            </a:pPr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mijloacelor fixe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</p:txBody>
      </p:sp>
      <p:sp>
        <p:nvSpPr>
          <p:cNvPr id="21" name="TextBox 22">
            <a:extLst>
              <a:ext uri="{FF2B5EF4-FFF2-40B4-BE49-F238E27FC236}">
                <a16:creationId xmlns="" xmlns:a16="http://schemas.microsoft.com/office/drawing/2014/main" id="{997634DE-B09B-5ECE-FBA1-2A27ADB43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4510" y="3727022"/>
            <a:ext cx="218236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o-RO" altLang="ru-RU" sz="2000" b="1" dirty="0">
                <a:solidFill>
                  <a:srgbClr val="203864"/>
                </a:solidFill>
                <a:latin typeface="Arial Black" panose="020B0A04020102020204" pitchFamily="34" charset="0"/>
              </a:rPr>
              <a:t>Procurări de bunuri și materiale</a:t>
            </a:r>
            <a:endParaRPr lang="en-US" altLang="ru-RU" sz="2000" b="1" dirty="0">
              <a:solidFill>
                <a:srgbClr val="203864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FD556C30-C042-F656-72D4-4B278D7314A2}"/>
              </a:ext>
            </a:extLst>
          </p:cNvPr>
          <p:cNvSpPr txBox="1"/>
          <p:nvPr/>
        </p:nvSpPr>
        <p:spPr>
          <a:xfrm>
            <a:off x="574535" y="5411721"/>
            <a:ext cx="170741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2 056 200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273F84B3-3456-659B-0C9F-A509EFD41554}"/>
              </a:ext>
            </a:extLst>
          </p:cNvPr>
          <p:cNvSpPr txBox="1"/>
          <p:nvPr/>
        </p:nvSpPr>
        <p:spPr>
          <a:xfrm>
            <a:off x="3374378" y="5399764"/>
            <a:ext cx="15099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176 </a:t>
            </a:r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800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5B3CF7A3-D95E-1D1B-B9F9-297A26AF8593}"/>
              </a:ext>
            </a:extLst>
          </p:cNvPr>
          <p:cNvSpPr txBox="1"/>
          <p:nvPr/>
        </p:nvSpPr>
        <p:spPr>
          <a:xfrm>
            <a:off x="9619663" y="5352314"/>
            <a:ext cx="15920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o-M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117 000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2ED99BB6-9546-17C4-15B8-B0EC18F22AFF}"/>
              </a:ext>
            </a:extLst>
          </p:cNvPr>
          <p:cNvSpPr txBox="1"/>
          <p:nvPr/>
        </p:nvSpPr>
        <p:spPr>
          <a:xfrm>
            <a:off x="6473628" y="5512842"/>
            <a:ext cx="18287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100 000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</p:txBody>
      </p:sp>
      <p:sp>
        <p:nvSpPr>
          <p:cNvPr id="29" name="Прямоугольник 13">
            <a:extLst>
              <a:ext uri="{FF2B5EF4-FFF2-40B4-BE49-F238E27FC236}">
                <a16:creationId xmlns="" xmlns:a16="http://schemas.microsoft.com/office/drawing/2014/main" id="{FA60A13D-EE37-91B4-474A-28640FB56DA5}"/>
              </a:ext>
            </a:extLst>
          </p:cNvPr>
          <p:cNvSpPr/>
          <p:nvPr/>
        </p:nvSpPr>
        <p:spPr>
          <a:xfrm>
            <a:off x="3201739" y="3782653"/>
            <a:ext cx="168261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Servicii</a:t>
            </a:r>
          </a:p>
          <a:p>
            <a:pPr algn="ctr" eaLnBrk="1" hangingPunct="1">
              <a:defRPr/>
            </a:pPr>
            <a:r>
              <a:rPr lang="ro-RO" sz="20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Comunale și alte cheltuieli</a:t>
            </a:r>
            <a:endParaRPr lang="ro-RO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="" xmlns:a16="http://schemas.microsoft.com/office/drawing/2014/main" id="{64E5A269-EED3-0CA0-AF3C-FBA11DB4A058}"/>
              </a:ext>
            </a:extLst>
          </p:cNvPr>
          <p:cNvCxnSpPr>
            <a:cxnSpLocks/>
          </p:cNvCxnSpPr>
          <p:nvPr/>
        </p:nvCxnSpPr>
        <p:spPr>
          <a:xfrm>
            <a:off x="7294969" y="2893419"/>
            <a:ext cx="0" cy="803275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2524E3E-AF3B-AAF8-02EC-BCEFF838E9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FE396E42-E10D-3BE1-1D2B-50BE9FE162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  <p:sp>
        <p:nvSpPr>
          <p:cNvPr id="5" name="Speech Bubble: Rectangle 18">
            <a:extLst>
              <a:ext uri="{FF2B5EF4-FFF2-40B4-BE49-F238E27FC236}">
                <a16:creationId xmlns="" xmlns:a16="http://schemas.microsoft.com/office/drawing/2014/main" id="{5803F229-E662-3287-9971-44DA8233CD79}"/>
              </a:ext>
            </a:extLst>
          </p:cNvPr>
          <p:cNvSpPr/>
          <p:nvPr/>
        </p:nvSpPr>
        <p:spPr>
          <a:xfrm>
            <a:off x="9569399" y="1252190"/>
            <a:ext cx="2399938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17">
            <a:extLst>
              <a:ext uri="{FF2B5EF4-FFF2-40B4-BE49-F238E27FC236}">
                <a16:creationId xmlns="" xmlns:a16="http://schemas.microsoft.com/office/drawing/2014/main" id="{01DFBFB0-AD1B-FADF-94E1-0A7FCDC5FB9E}"/>
              </a:ext>
            </a:extLst>
          </p:cNvPr>
          <p:cNvSpPr txBox="1"/>
          <p:nvPr/>
        </p:nvSpPr>
        <p:spPr>
          <a:xfrm>
            <a:off x="386577" y="1365458"/>
            <a:ext cx="2146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MO" sz="3200" b="1" dirty="0" smtClean="0">
                <a:solidFill>
                  <a:schemeClr val="bg1"/>
                </a:solidFill>
              </a:rPr>
              <a:t>13</a:t>
            </a:r>
            <a:r>
              <a:rPr lang="ro-RO" sz="3200" b="1" dirty="0" smtClean="0">
                <a:solidFill>
                  <a:schemeClr val="bg1"/>
                </a:solidFill>
              </a:rPr>
              <a:t> Unități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00D31F9A-19BC-4B9A-AE20-CEAC264C74E6}"/>
              </a:ext>
            </a:extLst>
          </p:cNvPr>
          <p:cNvSpPr txBox="1"/>
          <p:nvPr/>
        </p:nvSpPr>
        <p:spPr>
          <a:xfrm>
            <a:off x="9750125" y="1369402"/>
            <a:ext cx="2238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MO" sz="3200" b="1" dirty="0" smtClean="0">
                <a:solidFill>
                  <a:schemeClr val="bg1"/>
                </a:solidFill>
              </a:rPr>
              <a:t>13</a:t>
            </a:r>
            <a:r>
              <a:rPr lang="ro-RO" sz="3200" b="1" dirty="0" smtClean="0">
                <a:solidFill>
                  <a:schemeClr val="bg1"/>
                </a:solidFill>
              </a:rPr>
              <a:t> </a:t>
            </a:r>
            <a:r>
              <a:rPr lang="ro-RO" sz="3200" b="1" dirty="0">
                <a:solidFill>
                  <a:schemeClr val="bg1"/>
                </a:solidFill>
              </a:rPr>
              <a:t>consilieri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737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Cum cheltuim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7C7778F-3DD4-4BFD-A605-6868364E5708}"/>
              </a:ext>
            </a:extLst>
          </p:cNvPr>
          <p:cNvSpPr txBox="1"/>
          <p:nvPr/>
        </p:nvSpPr>
        <p:spPr>
          <a:xfrm>
            <a:off x="209550" y="1128405"/>
            <a:ext cx="11829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 err="1" smtClean="0">
                <a:solidFill>
                  <a:schemeClr val="accent2"/>
                </a:solidFill>
              </a:rPr>
              <a:t>Grădiniț</a:t>
            </a:r>
            <a:r>
              <a:rPr lang="ro-MO" sz="2800" b="1" dirty="0" smtClean="0">
                <a:solidFill>
                  <a:schemeClr val="accent2"/>
                </a:solidFill>
              </a:rPr>
              <a:t>ele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23711" y="1743526"/>
            <a:ext cx="6400800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8 089 3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00</a:t>
            </a:r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1C4FCE7C-2040-48B2-B63D-95942C41B628}"/>
              </a:ext>
            </a:extLst>
          </p:cNvPr>
          <p:cNvCxnSpPr>
            <a:cxnSpLocks/>
          </p:cNvCxnSpPr>
          <p:nvPr/>
        </p:nvCxnSpPr>
        <p:spPr>
          <a:xfrm>
            <a:off x="1387559" y="2897233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43159A8E-4642-4211-BE81-E98D7B24820B}"/>
              </a:ext>
            </a:extLst>
          </p:cNvPr>
          <p:cNvCxnSpPr>
            <a:cxnSpLocks/>
          </p:cNvCxnSpPr>
          <p:nvPr/>
        </p:nvCxnSpPr>
        <p:spPr>
          <a:xfrm flipV="1">
            <a:off x="1361869" y="2870099"/>
            <a:ext cx="9128923" cy="36426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D682AC05-45B6-436E-BAA5-6EC4980AAE9E}"/>
              </a:ext>
            </a:extLst>
          </p:cNvPr>
          <p:cNvSpPr txBox="1"/>
          <p:nvPr/>
        </p:nvSpPr>
        <p:spPr>
          <a:xfrm>
            <a:off x="583493" y="3627206"/>
            <a:ext cx="16081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defRPr/>
            </a:pPr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Cheltuieli </a:t>
            </a:r>
          </a:p>
          <a:p>
            <a:pPr algn="ctr" eaLnBrk="1" hangingPunct="1">
              <a:defRPr/>
            </a:pPr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de</a:t>
            </a:r>
          </a:p>
          <a:p>
            <a:pPr algn="ctr" eaLnBrk="1" hangingPunct="1">
              <a:defRPr/>
            </a:pPr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personal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Speech Bubble: Rectangle 18">
            <a:extLst>
              <a:ext uri="{FF2B5EF4-FFF2-40B4-BE49-F238E27FC236}">
                <a16:creationId xmlns="" xmlns:a16="http://schemas.microsoft.com/office/drawing/2014/main" id="{83820999-0810-4812-BEBF-B40527986774}"/>
              </a:ext>
            </a:extLst>
          </p:cNvPr>
          <p:cNvSpPr/>
          <p:nvPr/>
        </p:nvSpPr>
        <p:spPr>
          <a:xfrm>
            <a:off x="452996" y="1231301"/>
            <a:ext cx="1874399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00D31F9A-19BC-4B9A-AE20-CEAC264C74E6}"/>
              </a:ext>
            </a:extLst>
          </p:cNvPr>
          <p:cNvSpPr txBox="1"/>
          <p:nvPr/>
        </p:nvSpPr>
        <p:spPr>
          <a:xfrm>
            <a:off x="566530" y="1370715"/>
            <a:ext cx="1689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MO" sz="2800" b="1" dirty="0" smtClean="0">
                <a:solidFill>
                  <a:schemeClr val="bg1"/>
                </a:solidFill>
              </a:rPr>
              <a:t>183</a:t>
            </a:r>
            <a:r>
              <a:rPr lang="ro-RO" sz="2800" b="1" dirty="0" smtClean="0">
                <a:solidFill>
                  <a:schemeClr val="bg1"/>
                </a:solidFill>
              </a:rPr>
              <a:t> copiii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0" name="Speech Bubble: Rectangle 19">
            <a:extLst>
              <a:ext uri="{FF2B5EF4-FFF2-40B4-BE49-F238E27FC236}">
                <a16:creationId xmlns="" xmlns:a16="http://schemas.microsoft.com/office/drawing/2014/main" id="{3AEF1347-68AC-427C-A7CE-FBCC37E0F3F6}"/>
              </a:ext>
            </a:extLst>
          </p:cNvPr>
          <p:cNvSpPr/>
          <p:nvPr/>
        </p:nvSpPr>
        <p:spPr>
          <a:xfrm>
            <a:off x="9332396" y="1244655"/>
            <a:ext cx="2706276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7003676B-867A-4791-9DCF-523CEA76B5A4}"/>
              </a:ext>
            </a:extLst>
          </p:cNvPr>
          <p:cNvSpPr txBox="1"/>
          <p:nvPr/>
        </p:nvSpPr>
        <p:spPr>
          <a:xfrm>
            <a:off x="9412357" y="1435343"/>
            <a:ext cx="2570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MO" sz="2800" b="1" dirty="0" smtClean="0">
                <a:solidFill>
                  <a:schemeClr val="bg1"/>
                </a:solidFill>
              </a:rPr>
              <a:t>47,5 unități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47ADB861-7E1F-4A42-BCBA-951F15697920}"/>
              </a:ext>
            </a:extLst>
          </p:cNvPr>
          <p:cNvSpPr txBox="1"/>
          <p:nvPr/>
        </p:nvSpPr>
        <p:spPr>
          <a:xfrm>
            <a:off x="2519535" y="3684966"/>
            <a:ext cx="1808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Alimentație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C6ADB4F8-6F31-44F6-AF97-C4ECC6D2D03F}"/>
              </a:ext>
            </a:extLst>
          </p:cNvPr>
          <p:cNvSpPr txBox="1"/>
          <p:nvPr/>
        </p:nvSpPr>
        <p:spPr>
          <a:xfrm>
            <a:off x="7053734" y="3625444"/>
            <a:ext cx="2951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Servicii </a:t>
            </a:r>
          </a:p>
          <a:p>
            <a:pPr algn="ctr"/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comunale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7305A6BE-D2AC-437A-BD42-7D01A550DD03}"/>
              </a:ext>
            </a:extLst>
          </p:cNvPr>
          <p:cNvSpPr txBox="1"/>
          <p:nvPr/>
        </p:nvSpPr>
        <p:spPr>
          <a:xfrm>
            <a:off x="279646" y="4889862"/>
            <a:ext cx="22158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5 786 600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CB018317-9534-4CC6-B473-CBB745F8E98A}"/>
              </a:ext>
            </a:extLst>
          </p:cNvPr>
          <p:cNvSpPr txBox="1"/>
          <p:nvPr/>
        </p:nvSpPr>
        <p:spPr>
          <a:xfrm>
            <a:off x="2256183" y="4885295"/>
            <a:ext cx="23352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1 274 400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A25CCE84-26B6-4A64-99C4-9961C1DCA7FF}"/>
              </a:ext>
            </a:extLst>
          </p:cNvPr>
          <p:cNvSpPr txBox="1"/>
          <p:nvPr/>
        </p:nvSpPr>
        <p:spPr>
          <a:xfrm>
            <a:off x="7256857" y="4923548"/>
            <a:ext cx="25456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600 000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805A600-2021-27ED-16BE-F9D845E8FE94}"/>
              </a:ext>
            </a:extLst>
          </p:cNvPr>
          <p:cNvSpPr txBox="1"/>
          <p:nvPr/>
        </p:nvSpPr>
        <p:spPr>
          <a:xfrm>
            <a:off x="9302572" y="3659911"/>
            <a:ext cx="23144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MO" sz="20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Compensații cadrelor didactice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51D5C1D-A709-AF23-257B-601894E0BAD5}"/>
              </a:ext>
            </a:extLst>
          </p:cNvPr>
          <p:cNvSpPr txBox="1"/>
          <p:nvPr/>
        </p:nvSpPr>
        <p:spPr>
          <a:xfrm>
            <a:off x="9309660" y="4885295"/>
            <a:ext cx="2300322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76 000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l</a:t>
            </a:r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/>
            </a:endParaRPr>
          </a:p>
        </p:txBody>
      </p:sp>
      <p:cxnSp>
        <p:nvCxnSpPr>
          <p:cNvPr id="14" name="Straight Connector 10">
            <a:extLst>
              <a:ext uri="{FF2B5EF4-FFF2-40B4-BE49-F238E27FC236}">
                <a16:creationId xmlns="" xmlns:a16="http://schemas.microsoft.com/office/drawing/2014/main" id="{3390FF61-E811-113E-11F8-C1235E606EF8}"/>
              </a:ext>
            </a:extLst>
          </p:cNvPr>
          <p:cNvCxnSpPr>
            <a:cxnSpLocks/>
          </p:cNvCxnSpPr>
          <p:nvPr/>
        </p:nvCxnSpPr>
        <p:spPr>
          <a:xfrm>
            <a:off x="3423789" y="2906525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0">
            <a:extLst>
              <a:ext uri="{FF2B5EF4-FFF2-40B4-BE49-F238E27FC236}">
                <a16:creationId xmlns="" xmlns:a16="http://schemas.microsoft.com/office/drawing/2014/main" id="{6D1F3C20-9698-156F-F7C1-401DEBB7B6FD}"/>
              </a:ext>
            </a:extLst>
          </p:cNvPr>
          <p:cNvCxnSpPr>
            <a:cxnSpLocks/>
          </p:cNvCxnSpPr>
          <p:nvPr/>
        </p:nvCxnSpPr>
        <p:spPr>
          <a:xfrm>
            <a:off x="8529695" y="2876103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0">
            <a:extLst>
              <a:ext uri="{FF2B5EF4-FFF2-40B4-BE49-F238E27FC236}">
                <a16:creationId xmlns="" xmlns:a16="http://schemas.microsoft.com/office/drawing/2014/main" id="{128DE4E4-8F78-6F58-88EB-7751076FE2AC}"/>
              </a:ext>
            </a:extLst>
          </p:cNvPr>
          <p:cNvCxnSpPr>
            <a:cxnSpLocks/>
          </p:cNvCxnSpPr>
          <p:nvPr/>
        </p:nvCxnSpPr>
        <p:spPr>
          <a:xfrm>
            <a:off x="10459821" y="2876103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25BF20BB-A49B-D23F-4AB0-E8CE3CEC05BC}"/>
              </a:ext>
            </a:extLst>
          </p:cNvPr>
          <p:cNvSpPr txBox="1"/>
          <p:nvPr/>
        </p:nvSpPr>
        <p:spPr>
          <a:xfrm>
            <a:off x="4476067" y="3684966"/>
            <a:ext cx="292258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Procurarea </a:t>
            </a:r>
            <a:r>
              <a:rPr lang="ro-RO" sz="20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mijloacelor fixe, bunuri și materiale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47CBA14F-F57C-7083-7BB2-7AD3F77A9D8B}"/>
              </a:ext>
            </a:extLst>
          </p:cNvPr>
          <p:cNvSpPr txBox="1"/>
          <p:nvPr/>
        </p:nvSpPr>
        <p:spPr>
          <a:xfrm>
            <a:off x="4769755" y="4931515"/>
            <a:ext cx="233521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352 300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</p:txBody>
      </p:sp>
      <p:cxnSp>
        <p:nvCxnSpPr>
          <p:cNvPr id="29" name="Straight Connector 10">
            <a:extLst>
              <a:ext uri="{FF2B5EF4-FFF2-40B4-BE49-F238E27FC236}">
                <a16:creationId xmlns="" xmlns:a16="http://schemas.microsoft.com/office/drawing/2014/main" id="{E2A2F818-A56C-E388-BE13-68340F102EB3}"/>
              </a:ext>
            </a:extLst>
          </p:cNvPr>
          <p:cNvCxnSpPr>
            <a:cxnSpLocks/>
          </p:cNvCxnSpPr>
          <p:nvPr/>
        </p:nvCxnSpPr>
        <p:spPr>
          <a:xfrm>
            <a:off x="5926330" y="2899312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2FC05851-7D30-4808-9026-CEEE705AE7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5D21F5F4-8977-28FA-9B7F-55F1B357BE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161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Cum cheltuim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23711" y="1743526"/>
            <a:ext cx="6400800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1 910 000</a:t>
            </a:r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877C0990-17AF-47A9-9DD3-AF4FE4F9DBB1}"/>
              </a:ext>
            </a:extLst>
          </p:cNvPr>
          <p:cNvCxnSpPr>
            <a:cxnSpLocks/>
          </p:cNvCxnSpPr>
          <p:nvPr/>
        </p:nvCxnSpPr>
        <p:spPr>
          <a:xfrm>
            <a:off x="4403214" y="2916273"/>
            <a:ext cx="0" cy="722705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1C4FCE7C-2040-48B2-B63D-95942C41B628}"/>
              </a:ext>
            </a:extLst>
          </p:cNvPr>
          <p:cNvCxnSpPr>
            <a:cxnSpLocks/>
          </p:cNvCxnSpPr>
          <p:nvPr/>
        </p:nvCxnSpPr>
        <p:spPr>
          <a:xfrm>
            <a:off x="1930286" y="2942601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51440C31-C0D7-4E51-B053-E1A6175A4063}"/>
              </a:ext>
            </a:extLst>
          </p:cNvPr>
          <p:cNvCxnSpPr>
            <a:cxnSpLocks/>
          </p:cNvCxnSpPr>
          <p:nvPr/>
        </p:nvCxnSpPr>
        <p:spPr>
          <a:xfrm>
            <a:off x="10319403" y="2862469"/>
            <a:ext cx="0" cy="804656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43159A8E-4642-4211-BE81-E98D7B24820B}"/>
              </a:ext>
            </a:extLst>
          </p:cNvPr>
          <p:cNvCxnSpPr>
            <a:cxnSpLocks/>
          </p:cNvCxnSpPr>
          <p:nvPr/>
        </p:nvCxnSpPr>
        <p:spPr>
          <a:xfrm flipV="1">
            <a:off x="1930286" y="2875236"/>
            <a:ext cx="8389117" cy="8013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D682AC05-45B6-436E-BAA5-6EC4980AAE9E}"/>
              </a:ext>
            </a:extLst>
          </p:cNvPr>
          <p:cNvSpPr txBox="1"/>
          <p:nvPr/>
        </p:nvSpPr>
        <p:spPr>
          <a:xfrm>
            <a:off x="1092425" y="3731118"/>
            <a:ext cx="18312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Biblioteca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47ADB861-7E1F-4A42-BCBA-951F15697920}"/>
              </a:ext>
            </a:extLst>
          </p:cNvPr>
          <p:cNvSpPr txBox="1"/>
          <p:nvPr/>
        </p:nvSpPr>
        <p:spPr>
          <a:xfrm>
            <a:off x="6692114" y="3622981"/>
            <a:ext cx="219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Servicii de sport și cultură fizică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C6ADB4F8-6F31-44F6-AF97-C4ECC6D2D03F}"/>
              </a:ext>
            </a:extLst>
          </p:cNvPr>
          <p:cNvSpPr txBox="1"/>
          <p:nvPr/>
        </p:nvSpPr>
        <p:spPr>
          <a:xfrm>
            <a:off x="3155894" y="3730703"/>
            <a:ext cx="2476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Casa de cultură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7305A6BE-D2AC-437A-BD42-7D01A550DD03}"/>
              </a:ext>
            </a:extLst>
          </p:cNvPr>
          <p:cNvSpPr txBox="1"/>
          <p:nvPr/>
        </p:nvSpPr>
        <p:spPr>
          <a:xfrm>
            <a:off x="954860" y="4439383"/>
            <a:ext cx="18207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250 000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CB018317-9534-4CC6-B473-CBB745F8E98A}"/>
              </a:ext>
            </a:extLst>
          </p:cNvPr>
          <p:cNvSpPr txBox="1"/>
          <p:nvPr/>
        </p:nvSpPr>
        <p:spPr>
          <a:xfrm>
            <a:off x="3447207" y="4386414"/>
            <a:ext cx="18449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1 600 000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A25CCE84-26B6-4A64-99C4-9961C1DCA7FF}"/>
              </a:ext>
            </a:extLst>
          </p:cNvPr>
          <p:cNvSpPr txBox="1"/>
          <p:nvPr/>
        </p:nvSpPr>
        <p:spPr>
          <a:xfrm>
            <a:off x="6999611" y="4613527"/>
            <a:ext cx="17397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40 000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F7C5CE97-6224-48BB-8EB4-5F7EDE7481E3}"/>
              </a:ext>
            </a:extLst>
          </p:cNvPr>
          <p:cNvSpPr txBox="1"/>
          <p:nvPr/>
        </p:nvSpPr>
        <p:spPr>
          <a:xfrm>
            <a:off x="2775566" y="1083076"/>
            <a:ext cx="683777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ro-MO" sz="2800" b="1" dirty="0" smtClean="0">
                <a:solidFill>
                  <a:schemeClr val="accent2"/>
                </a:solidFill>
              </a:rPr>
              <a:t>Instituțiile de cultură și bibliotecă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A93ECE5A-2A40-8413-B5A2-E3EDA6E8B9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A3491F1C-8BB4-83DD-84C0-8CB4CF6A7C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  <p:sp>
        <p:nvSpPr>
          <p:cNvPr id="19" name="Speech Bubble: Rectangle 18">
            <a:extLst>
              <a:ext uri="{FF2B5EF4-FFF2-40B4-BE49-F238E27FC236}">
                <a16:creationId xmlns="" xmlns:a16="http://schemas.microsoft.com/office/drawing/2014/main" id="{83820999-0810-4812-BEBF-B40527986774}"/>
              </a:ext>
            </a:extLst>
          </p:cNvPr>
          <p:cNvSpPr/>
          <p:nvPr/>
        </p:nvSpPr>
        <p:spPr>
          <a:xfrm>
            <a:off x="227479" y="1390015"/>
            <a:ext cx="2052714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17">
            <a:extLst>
              <a:ext uri="{FF2B5EF4-FFF2-40B4-BE49-F238E27FC236}">
                <a16:creationId xmlns="" xmlns:a16="http://schemas.microsoft.com/office/drawing/2014/main" id="{00D31F9A-19BC-4B9A-AE20-CEAC264C74E6}"/>
              </a:ext>
            </a:extLst>
          </p:cNvPr>
          <p:cNvSpPr txBox="1"/>
          <p:nvPr/>
        </p:nvSpPr>
        <p:spPr>
          <a:xfrm>
            <a:off x="412695" y="1523115"/>
            <a:ext cx="172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MO" sz="2400" b="1" dirty="0" smtClean="0">
                <a:solidFill>
                  <a:schemeClr val="bg1"/>
                </a:solidFill>
              </a:rPr>
              <a:t>1,5 unități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4" name="Speech Bubble: Rectangle 18">
            <a:extLst>
              <a:ext uri="{FF2B5EF4-FFF2-40B4-BE49-F238E27FC236}">
                <a16:creationId xmlns="" xmlns:a16="http://schemas.microsoft.com/office/drawing/2014/main" id="{83820999-0810-4812-BEBF-B40527986774}"/>
              </a:ext>
            </a:extLst>
          </p:cNvPr>
          <p:cNvSpPr/>
          <p:nvPr/>
        </p:nvSpPr>
        <p:spPr>
          <a:xfrm>
            <a:off x="9725748" y="1359852"/>
            <a:ext cx="2052714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17">
            <a:extLst>
              <a:ext uri="{FF2B5EF4-FFF2-40B4-BE49-F238E27FC236}">
                <a16:creationId xmlns="" xmlns:a16="http://schemas.microsoft.com/office/drawing/2014/main" id="{00D31F9A-19BC-4B9A-AE20-CEAC264C74E6}"/>
              </a:ext>
            </a:extLst>
          </p:cNvPr>
          <p:cNvSpPr txBox="1"/>
          <p:nvPr/>
        </p:nvSpPr>
        <p:spPr>
          <a:xfrm>
            <a:off x="9943168" y="1523115"/>
            <a:ext cx="1617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MO" sz="2400" b="1" dirty="0" smtClean="0">
                <a:solidFill>
                  <a:schemeClr val="bg1"/>
                </a:solidFill>
              </a:rPr>
              <a:t>9,0 unități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26" name="Straight Connector 2">
            <a:extLst>
              <a:ext uri="{FF2B5EF4-FFF2-40B4-BE49-F238E27FC236}">
                <a16:creationId xmlns="" xmlns:a16="http://schemas.microsoft.com/office/drawing/2014/main" id="{877C0990-17AF-47A9-9DD3-AF4FE4F9DBB1}"/>
              </a:ext>
            </a:extLst>
          </p:cNvPr>
          <p:cNvCxnSpPr>
            <a:cxnSpLocks/>
          </p:cNvCxnSpPr>
          <p:nvPr/>
        </p:nvCxnSpPr>
        <p:spPr>
          <a:xfrm>
            <a:off x="7693353" y="2915302"/>
            <a:ext cx="0" cy="722705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1">
            <a:extLst>
              <a:ext uri="{FF2B5EF4-FFF2-40B4-BE49-F238E27FC236}">
                <a16:creationId xmlns="" xmlns:a16="http://schemas.microsoft.com/office/drawing/2014/main" id="{47ADB861-7E1F-4A42-BCBA-951F15697920}"/>
              </a:ext>
            </a:extLst>
          </p:cNvPr>
          <p:cNvSpPr txBox="1"/>
          <p:nvPr/>
        </p:nvSpPr>
        <p:spPr>
          <a:xfrm>
            <a:off x="9324511" y="3622980"/>
            <a:ext cx="20447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Servicii pentru tineret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TextBox 31">
            <a:extLst>
              <a:ext uri="{FF2B5EF4-FFF2-40B4-BE49-F238E27FC236}">
                <a16:creationId xmlns="" xmlns:a16="http://schemas.microsoft.com/office/drawing/2014/main" id="{A25CCE84-26B6-4A64-99C4-9961C1DCA7FF}"/>
              </a:ext>
            </a:extLst>
          </p:cNvPr>
          <p:cNvSpPr txBox="1"/>
          <p:nvPr/>
        </p:nvSpPr>
        <p:spPr>
          <a:xfrm>
            <a:off x="9725748" y="4625301"/>
            <a:ext cx="13765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20 000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44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Cum cheltuim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23711" y="1820065"/>
            <a:ext cx="6400800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60 </a:t>
            </a:r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000 </a:t>
            </a:r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F7C5CE97-6224-48BB-8EB4-5F7EDE7481E3}"/>
              </a:ext>
            </a:extLst>
          </p:cNvPr>
          <p:cNvSpPr txBox="1"/>
          <p:nvPr/>
        </p:nvSpPr>
        <p:spPr>
          <a:xfrm>
            <a:off x="209550" y="1128405"/>
            <a:ext cx="11829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>
                <a:solidFill>
                  <a:schemeClr val="accent2"/>
                </a:solidFill>
              </a:rPr>
              <a:t>Activități planificate pentru tineret și sport: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C54D03B8-E66C-45C2-920F-9AF93E737D13}"/>
              </a:ext>
            </a:extLst>
          </p:cNvPr>
          <p:cNvSpPr txBox="1"/>
          <p:nvPr/>
        </p:nvSpPr>
        <p:spPr>
          <a:xfrm>
            <a:off x="499824" y="3079862"/>
            <a:ext cx="44129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xx</a:t>
            </a:r>
            <a:r>
              <a:rPr lang="ro-RO" sz="3200" b="1">
                <a:solidFill>
                  <a:schemeClr val="bg1"/>
                </a:solidFill>
              </a:rPr>
              <a:t> km de </a:t>
            </a:r>
            <a:br>
              <a:rPr lang="ro-RO" sz="3200" b="1">
                <a:solidFill>
                  <a:schemeClr val="bg1"/>
                </a:solidFill>
              </a:rPr>
            </a:br>
            <a:r>
              <a:rPr lang="ro-RO" sz="3200" b="1">
                <a:solidFill>
                  <a:schemeClr val="bg1"/>
                </a:solidFill>
              </a:rPr>
              <a:t>drum reparate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1" name="Speech Bubble: Rectangle 20">
            <a:extLst>
              <a:ext uri="{FF2B5EF4-FFF2-40B4-BE49-F238E27FC236}">
                <a16:creationId xmlns="" xmlns:a16="http://schemas.microsoft.com/office/drawing/2014/main" id="{C78BF705-396A-44A1-BFF7-570DDBB6F024}"/>
              </a:ext>
            </a:extLst>
          </p:cNvPr>
          <p:cNvSpPr/>
          <p:nvPr/>
        </p:nvSpPr>
        <p:spPr>
          <a:xfrm>
            <a:off x="712304" y="2718924"/>
            <a:ext cx="10979872" cy="3010672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440DFA24-E99F-4942-806B-AA0D7A0CBB8D}"/>
              </a:ext>
            </a:extLst>
          </p:cNvPr>
          <p:cNvSpPr txBox="1"/>
          <p:nvPr/>
        </p:nvSpPr>
        <p:spPr>
          <a:xfrm>
            <a:off x="1571348" y="3079862"/>
            <a:ext cx="990834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ro-MO" sz="2000" b="1" dirty="0" smtClean="0">
                <a:solidFill>
                  <a:schemeClr val="bg1"/>
                </a:solidFill>
              </a:rPr>
              <a:t>Participarea la Campionatul raional Strășeni de fotbal </a:t>
            </a:r>
          </a:p>
          <a:p>
            <a:pPr marL="342900" indent="-342900">
              <a:buFontTx/>
              <a:buChar char="-"/>
            </a:pPr>
            <a:r>
              <a:rPr lang="ro-MO" sz="2000" b="1" dirty="0" smtClean="0">
                <a:solidFill>
                  <a:schemeClr val="bg1"/>
                </a:solidFill>
              </a:rPr>
              <a:t>Petrecerea sărbătorilor de iarnă</a:t>
            </a:r>
            <a:endParaRPr lang="ro-RO" sz="2000" b="1" dirty="0">
              <a:solidFill>
                <a:schemeClr val="bg1"/>
              </a:solidFill>
            </a:endParaRPr>
          </a:p>
          <a:p>
            <a:pPr lvl="0"/>
            <a:r>
              <a:rPr lang="ro-RO" sz="2000" b="1" dirty="0" smtClean="0">
                <a:solidFill>
                  <a:schemeClr val="bg1"/>
                </a:solidFill>
              </a:rPr>
              <a:t>-     </a:t>
            </a:r>
            <a:r>
              <a:rPr lang="ro-RO" sz="2000" b="1" dirty="0">
                <a:solidFill>
                  <a:prstClr val="white"/>
                </a:solidFill>
              </a:rPr>
              <a:t>Ziua internațională a </a:t>
            </a:r>
            <a:r>
              <a:rPr lang="ro-RO" sz="2000" b="1" dirty="0" smtClean="0">
                <a:solidFill>
                  <a:prstClr val="white"/>
                </a:solidFill>
              </a:rPr>
              <a:t>femeii</a:t>
            </a:r>
            <a:endParaRPr lang="ro-RO" sz="2000" b="1" dirty="0">
              <a:solidFill>
                <a:prstClr val="white"/>
              </a:solidFill>
            </a:endParaRPr>
          </a:p>
          <a:p>
            <a:pPr lvl="0"/>
            <a:r>
              <a:rPr lang="ro-RO" sz="2000" b="1" dirty="0">
                <a:solidFill>
                  <a:prstClr val="white"/>
                </a:solidFill>
              </a:rPr>
              <a:t>- </a:t>
            </a:r>
            <a:r>
              <a:rPr lang="ro-RO" sz="2000" b="1" dirty="0" smtClean="0">
                <a:solidFill>
                  <a:prstClr val="white"/>
                </a:solidFill>
              </a:rPr>
              <a:t>    Hramul </a:t>
            </a:r>
            <a:r>
              <a:rPr lang="ro-RO" sz="2000" b="1" dirty="0">
                <a:solidFill>
                  <a:prstClr val="white"/>
                </a:solidFill>
              </a:rPr>
              <a:t>localității</a:t>
            </a:r>
          </a:p>
          <a:p>
            <a:pPr lvl="0"/>
            <a:r>
              <a:rPr lang="ro-RO" sz="2000" b="1" dirty="0">
                <a:solidFill>
                  <a:prstClr val="white"/>
                </a:solidFill>
              </a:rPr>
              <a:t>- </a:t>
            </a:r>
            <a:r>
              <a:rPr lang="ro-RO" sz="2000" b="1" dirty="0" smtClean="0">
                <a:solidFill>
                  <a:prstClr val="white"/>
                </a:solidFill>
              </a:rPr>
              <a:t>    Ziua </a:t>
            </a:r>
            <a:r>
              <a:rPr lang="ro-RO" sz="2000" b="1" dirty="0">
                <a:solidFill>
                  <a:prstClr val="white"/>
                </a:solidFill>
              </a:rPr>
              <a:t>copiilor</a:t>
            </a:r>
          </a:p>
          <a:p>
            <a:pPr lvl="0"/>
            <a:r>
              <a:rPr lang="ro-RO" sz="2000" b="1" dirty="0">
                <a:solidFill>
                  <a:prstClr val="white"/>
                </a:solidFill>
              </a:rPr>
              <a:t>- </a:t>
            </a:r>
            <a:r>
              <a:rPr lang="ro-RO" sz="2000" b="1" dirty="0" smtClean="0">
                <a:solidFill>
                  <a:prstClr val="white"/>
                </a:solidFill>
              </a:rPr>
              <a:t>    Ziua </a:t>
            </a:r>
            <a:r>
              <a:rPr lang="ro-RO" sz="2000" b="1" dirty="0">
                <a:solidFill>
                  <a:prstClr val="white"/>
                </a:solidFill>
              </a:rPr>
              <a:t>diasporei</a:t>
            </a:r>
          </a:p>
          <a:p>
            <a:pPr lvl="0"/>
            <a:r>
              <a:rPr lang="ro-RO" sz="2000" b="1" dirty="0">
                <a:solidFill>
                  <a:prstClr val="white"/>
                </a:solidFill>
              </a:rPr>
              <a:t>- </a:t>
            </a:r>
            <a:r>
              <a:rPr lang="ro-RO" sz="2000" b="1" dirty="0" smtClean="0">
                <a:solidFill>
                  <a:prstClr val="white"/>
                </a:solidFill>
              </a:rPr>
              <a:t>    Ziua </a:t>
            </a:r>
            <a:r>
              <a:rPr lang="ro-RO" sz="2000" b="1" dirty="0">
                <a:solidFill>
                  <a:prstClr val="white"/>
                </a:solidFill>
              </a:rPr>
              <a:t>energiei</a:t>
            </a:r>
            <a:endParaRPr lang="en-US" sz="2000" b="1" dirty="0">
              <a:solidFill>
                <a:prstClr val="white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1BD0EB95-9D97-44BC-6F37-7A2368E901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B74F7871-B107-4798-05D5-D3CE70EED6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890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 dirty="0">
                <a:solidFill>
                  <a:schemeClr val="bg1"/>
                </a:solidFill>
                <a:latin typeface="Arial Black"/>
              </a:rPr>
              <a:t>Cum cheltuim banii?</a:t>
            </a:r>
            <a:endParaRPr lang="en-US" dirty="0">
              <a:solidFill>
                <a:schemeClr val="bg1"/>
              </a:solidFill>
              <a:latin typeface="Arial Black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7C7778F-3DD4-4BFD-A605-6868364E5708}"/>
              </a:ext>
            </a:extLst>
          </p:cNvPr>
          <p:cNvSpPr txBox="1"/>
          <p:nvPr/>
        </p:nvSpPr>
        <p:spPr>
          <a:xfrm>
            <a:off x="2573266" y="1153588"/>
            <a:ext cx="4534742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ro-RO" sz="3000" b="1" dirty="0">
                <a:solidFill>
                  <a:schemeClr val="accent2"/>
                </a:solidFill>
              </a:rPr>
              <a:t>Biblioteca</a:t>
            </a:r>
            <a:endParaRPr lang="ro-RO" sz="300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759384" y="1707586"/>
            <a:ext cx="3859901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o-MO" sz="4000" dirty="0" smtClean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250 000</a:t>
            </a:r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/>
            </a:endParaRPr>
          </a:p>
        </p:txBody>
      </p:sp>
      <p:cxnSp>
        <p:nvCxnSpPr>
          <p:cNvPr id="12" name="Straight Connector 2">
            <a:extLst>
              <a:ext uri="{FF2B5EF4-FFF2-40B4-BE49-F238E27FC236}">
                <a16:creationId xmlns="" xmlns:a16="http://schemas.microsoft.com/office/drawing/2014/main" id="{C91F5089-04D9-2695-2342-9DF32FC815BD}"/>
              </a:ext>
            </a:extLst>
          </p:cNvPr>
          <p:cNvCxnSpPr>
            <a:cxnSpLocks/>
          </p:cNvCxnSpPr>
          <p:nvPr/>
        </p:nvCxnSpPr>
        <p:spPr>
          <a:xfrm>
            <a:off x="3641187" y="2828350"/>
            <a:ext cx="1" cy="722705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10">
            <a:extLst>
              <a:ext uri="{FF2B5EF4-FFF2-40B4-BE49-F238E27FC236}">
                <a16:creationId xmlns="" xmlns:a16="http://schemas.microsoft.com/office/drawing/2014/main" id="{4498D5D4-6876-6649-20F7-2613A9E4316B}"/>
              </a:ext>
            </a:extLst>
          </p:cNvPr>
          <p:cNvCxnSpPr>
            <a:cxnSpLocks/>
          </p:cNvCxnSpPr>
          <p:nvPr/>
        </p:nvCxnSpPr>
        <p:spPr>
          <a:xfrm>
            <a:off x="1312267" y="2850379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1">
            <a:extLst>
              <a:ext uri="{FF2B5EF4-FFF2-40B4-BE49-F238E27FC236}">
                <a16:creationId xmlns="" xmlns:a16="http://schemas.microsoft.com/office/drawing/2014/main" id="{B1EDAFCE-6F4D-D729-9B95-BCF832449A95}"/>
              </a:ext>
            </a:extLst>
          </p:cNvPr>
          <p:cNvCxnSpPr>
            <a:cxnSpLocks/>
          </p:cNvCxnSpPr>
          <p:nvPr/>
        </p:nvCxnSpPr>
        <p:spPr>
          <a:xfrm>
            <a:off x="6124575" y="2787374"/>
            <a:ext cx="0" cy="763681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2">
            <a:extLst>
              <a:ext uri="{FF2B5EF4-FFF2-40B4-BE49-F238E27FC236}">
                <a16:creationId xmlns="" xmlns:a16="http://schemas.microsoft.com/office/drawing/2014/main" id="{11CD76BB-48F7-3D06-76A3-AE29C3F1E21F}"/>
              </a:ext>
            </a:extLst>
          </p:cNvPr>
          <p:cNvCxnSpPr>
            <a:cxnSpLocks/>
          </p:cNvCxnSpPr>
          <p:nvPr/>
        </p:nvCxnSpPr>
        <p:spPr>
          <a:xfrm flipV="1">
            <a:off x="1308204" y="2806322"/>
            <a:ext cx="4816371" cy="44057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16">
            <a:extLst>
              <a:ext uri="{FF2B5EF4-FFF2-40B4-BE49-F238E27FC236}">
                <a16:creationId xmlns="" xmlns:a16="http://schemas.microsoft.com/office/drawing/2014/main" id="{E3F3EDEB-A2E6-5D98-F976-7E2A67A5302E}"/>
              </a:ext>
            </a:extLst>
          </p:cNvPr>
          <p:cNvSpPr txBox="1"/>
          <p:nvPr/>
        </p:nvSpPr>
        <p:spPr>
          <a:xfrm>
            <a:off x="304284" y="3610978"/>
            <a:ext cx="2015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Cheltuieli de personal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TextBox 21">
            <a:extLst>
              <a:ext uri="{FF2B5EF4-FFF2-40B4-BE49-F238E27FC236}">
                <a16:creationId xmlns="" xmlns:a16="http://schemas.microsoft.com/office/drawing/2014/main" id="{2B7CACD8-A516-989C-4BB5-6317F2942709}"/>
              </a:ext>
            </a:extLst>
          </p:cNvPr>
          <p:cNvSpPr txBox="1"/>
          <p:nvPr/>
        </p:nvSpPr>
        <p:spPr>
          <a:xfrm>
            <a:off x="5073706" y="3487668"/>
            <a:ext cx="18692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Procurări de mijloace fixe și materiale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TextBox 22">
            <a:extLst>
              <a:ext uri="{FF2B5EF4-FFF2-40B4-BE49-F238E27FC236}">
                <a16:creationId xmlns="" xmlns:a16="http://schemas.microsoft.com/office/drawing/2014/main" id="{B893DDA1-02DC-8945-C37D-9444DCA0FD77}"/>
              </a:ext>
            </a:extLst>
          </p:cNvPr>
          <p:cNvSpPr txBox="1"/>
          <p:nvPr/>
        </p:nvSpPr>
        <p:spPr>
          <a:xfrm>
            <a:off x="2926732" y="3551055"/>
            <a:ext cx="1556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Servicii </a:t>
            </a:r>
          </a:p>
          <a:p>
            <a:pPr algn="ctr"/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comunale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TextBox 29">
            <a:extLst>
              <a:ext uri="{FF2B5EF4-FFF2-40B4-BE49-F238E27FC236}">
                <a16:creationId xmlns="" xmlns:a16="http://schemas.microsoft.com/office/drawing/2014/main" id="{7B989380-C36F-1EE5-49D1-60D2829ADC54}"/>
              </a:ext>
            </a:extLst>
          </p:cNvPr>
          <p:cNvSpPr txBox="1"/>
          <p:nvPr/>
        </p:nvSpPr>
        <p:spPr>
          <a:xfrm>
            <a:off x="304283" y="4964369"/>
            <a:ext cx="18967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206 400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2" name="TextBox 30">
            <a:extLst>
              <a:ext uri="{FF2B5EF4-FFF2-40B4-BE49-F238E27FC236}">
                <a16:creationId xmlns="" xmlns:a16="http://schemas.microsoft.com/office/drawing/2014/main" id="{237A2FB5-B70D-D4A7-FED0-18113B3719DD}"/>
              </a:ext>
            </a:extLst>
          </p:cNvPr>
          <p:cNvSpPr txBox="1"/>
          <p:nvPr/>
        </p:nvSpPr>
        <p:spPr>
          <a:xfrm>
            <a:off x="2654113" y="4924094"/>
            <a:ext cx="22835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10 000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4" name="TextBox 31">
            <a:extLst>
              <a:ext uri="{FF2B5EF4-FFF2-40B4-BE49-F238E27FC236}">
                <a16:creationId xmlns="" xmlns:a16="http://schemas.microsoft.com/office/drawing/2014/main" id="{061E858B-52EB-ABEC-A16A-2CA873B4E648}"/>
              </a:ext>
            </a:extLst>
          </p:cNvPr>
          <p:cNvSpPr txBox="1"/>
          <p:nvPr/>
        </p:nvSpPr>
        <p:spPr>
          <a:xfrm>
            <a:off x="5365018" y="4924093"/>
            <a:ext cx="13190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33 600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252D7CFF-6523-28E2-4ECB-6D681C5F8E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AEC186C-6EAB-1520-69E5-F303EF0ACD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  <p:sp>
        <p:nvSpPr>
          <p:cNvPr id="11" name="Speech Bubble: Rectangle 10">
            <a:extLst>
              <a:ext uri="{FF2B5EF4-FFF2-40B4-BE49-F238E27FC236}">
                <a16:creationId xmlns="" xmlns:a16="http://schemas.microsoft.com/office/drawing/2014/main" id="{7347F0BF-E90C-9E65-F022-5B913B79AFC9}"/>
              </a:ext>
            </a:extLst>
          </p:cNvPr>
          <p:cNvSpPr/>
          <p:nvPr/>
        </p:nvSpPr>
        <p:spPr>
          <a:xfrm>
            <a:off x="7289974" y="1501482"/>
            <a:ext cx="4667725" cy="4470440"/>
          </a:xfrm>
          <a:prstGeom prst="wedgeRectCallou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DF3BBF6-DA97-DB63-29C8-C4DC80807768}"/>
              </a:ext>
            </a:extLst>
          </p:cNvPr>
          <p:cNvSpPr txBox="1"/>
          <p:nvPr/>
        </p:nvSpPr>
        <p:spPr>
          <a:xfrm>
            <a:off x="7371844" y="1501482"/>
            <a:ext cx="4418543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solidFill>
                  <a:schemeClr val="bg1"/>
                </a:solidFill>
              </a:rPr>
              <a:t>Servicii oferite/Activități </a:t>
            </a:r>
            <a:r>
              <a:rPr lang="ro-RO" b="1" dirty="0" smtClean="0">
                <a:solidFill>
                  <a:schemeClr val="bg1"/>
                </a:solidFill>
              </a:rPr>
              <a:t>planificate</a:t>
            </a:r>
            <a:endParaRPr lang="ro-RO" dirty="0">
              <a:solidFill>
                <a:schemeClr val="bg1"/>
              </a:solidFill>
            </a:endParaRP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ro-RO" sz="1200" dirty="0" smtClean="0"/>
              <a:t>Instruiri </a:t>
            </a:r>
            <a:r>
              <a:rPr lang="ro-RO" sz="1200" dirty="0"/>
              <a:t>în cadrul</a:t>
            </a:r>
            <a:r>
              <a:rPr lang="ro-RO" sz="1200" b="1" i="1" dirty="0"/>
              <a:t> </a:t>
            </a:r>
            <a:r>
              <a:rPr lang="ro-RO" sz="1200" dirty="0"/>
              <a:t>SNB</a:t>
            </a:r>
            <a:r>
              <a:rPr lang="ro-RO" sz="1200" b="1" i="1" dirty="0"/>
              <a:t> </a:t>
            </a:r>
            <a:r>
              <a:rPr lang="ro-RO" sz="1200" dirty="0"/>
              <a:t>„ </a:t>
            </a:r>
            <a:r>
              <a:rPr lang="ro-RO" sz="1200" b="1" dirty="0" smtClean="0"/>
              <a:t>Educație </a:t>
            </a:r>
            <a:r>
              <a:rPr lang="ro-RO" sz="1200" b="1" dirty="0"/>
              <a:t>prin sănătate</a:t>
            </a:r>
            <a:r>
              <a:rPr lang="ro-RO" sz="1200" dirty="0"/>
              <a:t>”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ro-RO" sz="1200" dirty="0" smtClean="0"/>
              <a:t>Instruiri </a:t>
            </a:r>
            <a:r>
              <a:rPr lang="ro-RO" sz="1200" dirty="0"/>
              <a:t>în cadrul</a:t>
            </a:r>
            <a:r>
              <a:rPr lang="ro-RO" sz="1200" b="1" dirty="0"/>
              <a:t> </a:t>
            </a:r>
            <a:r>
              <a:rPr lang="ro-RO" sz="1200" dirty="0"/>
              <a:t>SNB</a:t>
            </a:r>
            <a:r>
              <a:rPr lang="ro-RO" sz="1200" b="1" dirty="0"/>
              <a:t> „Educația Digitală”</a:t>
            </a:r>
            <a:endParaRPr lang="ro-RO" sz="120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ro-RO" sz="1200" dirty="0" smtClean="0"/>
              <a:t>Instruiri </a:t>
            </a:r>
            <a:r>
              <a:rPr lang="ro-RO" sz="1200" dirty="0"/>
              <a:t>în cadrul</a:t>
            </a:r>
            <a:r>
              <a:rPr lang="ro-RO" sz="1200" b="1" dirty="0"/>
              <a:t> </a:t>
            </a:r>
            <a:r>
              <a:rPr lang="ro-RO" sz="1200" dirty="0"/>
              <a:t>SNB</a:t>
            </a:r>
            <a:r>
              <a:rPr lang="ro-RO" sz="1200" b="1" dirty="0"/>
              <a:t> „</a:t>
            </a:r>
            <a:r>
              <a:rPr lang="ro-RO" sz="1200" b="1" dirty="0" smtClean="0"/>
              <a:t>Voluntarii</a:t>
            </a:r>
            <a:r>
              <a:rPr lang="ro-RO" sz="1200" b="1" dirty="0"/>
              <a:t>”</a:t>
            </a:r>
            <a:endParaRPr lang="ro-RO" sz="12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o-RO" sz="1200" dirty="0" smtClean="0"/>
              <a:t>Instruiri </a:t>
            </a:r>
            <a:r>
              <a:rPr lang="ro-RO" sz="1200" dirty="0"/>
              <a:t>în cadrul</a:t>
            </a:r>
            <a:r>
              <a:rPr lang="ro-RO" sz="1200" b="1" dirty="0"/>
              <a:t> </a:t>
            </a:r>
            <a:r>
              <a:rPr lang="ro-RO" sz="1200" dirty="0"/>
              <a:t>SNB</a:t>
            </a:r>
            <a:r>
              <a:rPr lang="ro-RO" sz="1200" b="1" dirty="0"/>
              <a:t> „Lectura creativă”</a:t>
            </a:r>
            <a:endParaRPr lang="ro-RO" sz="12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o-RO" sz="1200" dirty="0" smtClean="0"/>
              <a:t>SNB </a:t>
            </a:r>
            <a:r>
              <a:rPr lang="ro-RO" sz="1200" b="1" dirty="0"/>
              <a:t>„ Micii mei eroi”</a:t>
            </a:r>
            <a:endParaRPr lang="ro-RO" sz="120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ro-RO" sz="1200" dirty="0" smtClean="0"/>
              <a:t>SNB </a:t>
            </a:r>
            <a:r>
              <a:rPr lang="ro-RO" sz="1200" b="1" dirty="0"/>
              <a:t>„ Citim cu voce tare</a:t>
            </a:r>
            <a:r>
              <a:rPr lang="ro-RO" sz="1200" b="1" dirty="0" smtClean="0"/>
              <a:t>” </a:t>
            </a:r>
            <a:endParaRPr lang="ro-RO" sz="120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ro-RO" sz="1200" dirty="0" smtClean="0"/>
              <a:t>SNB</a:t>
            </a:r>
            <a:r>
              <a:rPr lang="ro-RO" sz="1200" b="1" dirty="0" smtClean="0"/>
              <a:t> </a:t>
            </a:r>
            <a:r>
              <a:rPr lang="ro-RO" sz="1200" b="1" dirty="0"/>
              <a:t>„ Club de șah</a:t>
            </a:r>
            <a:r>
              <a:rPr lang="ro-RO" sz="1200" b="1" dirty="0" smtClean="0"/>
              <a:t>” </a:t>
            </a:r>
            <a:endParaRPr lang="ro-RO" sz="120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ro-RO" sz="1200" dirty="0" smtClean="0"/>
              <a:t>SNB</a:t>
            </a:r>
            <a:r>
              <a:rPr lang="ro-RO" sz="1200" b="1" dirty="0" smtClean="0"/>
              <a:t> </a:t>
            </a:r>
            <a:r>
              <a:rPr lang="ro-RO" sz="1200" b="1" dirty="0"/>
              <a:t>„</a:t>
            </a:r>
            <a:r>
              <a:rPr lang="ro-RO" sz="1200" dirty="0" smtClean="0"/>
              <a:t> </a:t>
            </a:r>
            <a:r>
              <a:rPr lang="ro-RO" sz="1200" b="1" dirty="0"/>
              <a:t>Magia hârtiei</a:t>
            </a:r>
            <a:r>
              <a:rPr lang="ro-RO" sz="1200" b="1" dirty="0" smtClean="0"/>
              <a:t>” </a:t>
            </a:r>
            <a:endParaRPr lang="ro-RO" sz="120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ro-RO" sz="1200" dirty="0" smtClean="0"/>
              <a:t>SNB </a:t>
            </a:r>
            <a:r>
              <a:rPr lang="ro-RO" sz="1200" b="1" dirty="0"/>
              <a:t>„ Temele pentru acasă la bibliotecă </a:t>
            </a:r>
            <a:r>
              <a:rPr lang="ro-RO" sz="1200" b="1" dirty="0" smtClean="0"/>
              <a:t>”</a:t>
            </a:r>
            <a:endParaRPr lang="ro-RO" sz="120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ro-RO" sz="1200" dirty="0" smtClean="0"/>
              <a:t>SNB</a:t>
            </a:r>
            <a:r>
              <a:rPr lang="ro-RO" sz="1200" b="1" dirty="0" smtClean="0"/>
              <a:t> </a:t>
            </a:r>
            <a:r>
              <a:rPr lang="ro-RO" sz="1200" b="1" dirty="0"/>
              <a:t>„</a:t>
            </a:r>
            <a:r>
              <a:rPr lang="ro-RO" sz="1200" dirty="0" smtClean="0"/>
              <a:t> </a:t>
            </a:r>
            <a:r>
              <a:rPr lang="ro-RO" sz="1200" b="1" dirty="0"/>
              <a:t>Școala tânărului pictor</a:t>
            </a:r>
            <a:r>
              <a:rPr lang="ro-RO" sz="1200" b="1" dirty="0" smtClean="0"/>
              <a:t>” </a:t>
            </a:r>
            <a:endParaRPr lang="ro-RO" sz="120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ro-RO" sz="1200" dirty="0" smtClean="0"/>
              <a:t>SNB </a:t>
            </a:r>
            <a:r>
              <a:rPr lang="ro-RO" sz="1200" b="1" dirty="0"/>
              <a:t>„ Clubul bunelor maniere</a:t>
            </a:r>
            <a:r>
              <a:rPr lang="ro-RO" sz="1200" b="1" dirty="0" smtClean="0"/>
              <a:t>” </a:t>
            </a:r>
            <a:endParaRPr lang="ro-RO" sz="120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ro-RO" sz="1200" dirty="0" smtClean="0"/>
              <a:t>SNB </a:t>
            </a:r>
            <a:r>
              <a:rPr lang="ro-RO" sz="1200" b="1" dirty="0"/>
              <a:t>„ Ora de poveste</a:t>
            </a:r>
            <a:r>
              <a:rPr lang="ro-RO" sz="1200" b="1" dirty="0" smtClean="0"/>
              <a:t>”</a:t>
            </a:r>
            <a:r>
              <a:rPr lang="ro-RO" sz="1200" dirty="0" smtClean="0"/>
              <a:t> </a:t>
            </a:r>
            <a:endParaRPr lang="ro-RO" sz="12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o-RO" sz="1200" dirty="0" smtClean="0"/>
              <a:t>Festivalul </a:t>
            </a:r>
            <a:r>
              <a:rPr lang="ro-RO" sz="1200" dirty="0"/>
              <a:t>cărții </a:t>
            </a:r>
            <a:r>
              <a:rPr lang="ro-RO" sz="1200" b="1" dirty="0"/>
              <a:t>,,Pâine de la iepure și o carte de la Iulian</a:t>
            </a:r>
            <a:endParaRPr lang="ro-RO" sz="1200" dirty="0"/>
          </a:p>
          <a:p>
            <a:r>
              <a:rPr lang="ro-RO" sz="1200" b="1" dirty="0" smtClean="0"/>
              <a:t>  Filip”ediția </a:t>
            </a:r>
            <a:r>
              <a:rPr lang="ro-RO" sz="1200" b="1" dirty="0"/>
              <a:t>VI</a:t>
            </a:r>
            <a:endParaRPr lang="ro-RO" sz="12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o-RO" sz="1200" dirty="0" smtClean="0"/>
              <a:t>Proiectul </a:t>
            </a:r>
            <a:r>
              <a:rPr lang="ro-RO" sz="1200" dirty="0"/>
              <a:t>,,</a:t>
            </a:r>
            <a:r>
              <a:rPr lang="ro-RO" sz="1200" b="1" dirty="0"/>
              <a:t>Ora să știm”</a:t>
            </a:r>
            <a:endParaRPr lang="ro-RO" sz="12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o-RO" sz="1200" dirty="0" smtClean="0"/>
              <a:t>Campania</a:t>
            </a:r>
            <a:r>
              <a:rPr lang="ro-RO" sz="1200" dirty="0"/>
              <a:t>,, </a:t>
            </a:r>
            <a:r>
              <a:rPr lang="ro-RO" sz="1200" b="1" dirty="0"/>
              <a:t>Verde în educație-verde în țară!”</a:t>
            </a:r>
            <a:endParaRPr lang="ro-RO" sz="12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o-RO" sz="1200" dirty="0" smtClean="0">
                <a:ea typeface="Times New Roman"/>
              </a:rPr>
              <a:t>Festivalului </a:t>
            </a:r>
            <a:r>
              <a:rPr lang="ro-RO" sz="1200" dirty="0">
                <a:ea typeface="Times New Roman"/>
              </a:rPr>
              <a:t>Internaţional de Muzică şi Poezie </a:t>
            </a:r>
            <a:r>
              <a:rPr lang="ro-RO" sz="1200" b="1" dirty="0">
                <a:ea typeface="Times New Roman"/>
              </a:rPr>
              <a:t>„Eminesciana</a:t>
            </a:r>
            <a:r>
              <a:rPr lang="ro-RO" sz="1200" b="1" dirty="0" smtClean="0">
                <a:ea typeface="Times New Roman"/>
              </a:rPr>
              <a:t>”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o-RO" sz="1200" dirty="0" smtClean="0"/>
              <a:t>Excursii </a:t>
            </a:r>
            <a:r>
              <a:rPr lang="ro-RO" sz="1200" dirty="0"/>
              <a:t>cu </a:t>
            </a:r>
            <a:r>
              <a:rPr lang="ro-RO" sz="1200" dirty="0" smtClean="0"/>
              <a:t>copiii</a:t>
            </a:r>
            <a:endParaRPr lang="ro-RO" sz="12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o-RO" sz="1200" dirty="0" smtClean="0"/>
              <a:t>Expoziții</a:t>
            </a:r>
            <a:r>
              <a:rPr lang="en-GB" sz="1200" dirty="0" smtClean="0"/>
              <a:t> </a:t>
            </a:r>
            <a:endParaRPr lang="ro-RO" sz="1200" dirty="0" smtClean="0"/>
          </a:p>
          <a:p>
            <a:endParaRPr lang="ro-RO" sz="1200" dirty="0"/>
          </a:p>
          <a:p>
            <a:r>
              <a:rPr lang="ro-MO" dirty="0" smtClean="0">
                <a:solidFill>
                  <a:schemeClr val="bg1"/>
                </a:solidFill>
              </a:rPr>
              <a:t> </a:t>
            </a:r>
            <a:r>
              <a:rPr lang="ro-MO" sz="1200" dirty="0" smtClean="0"/>
              <a:t>* SNB –serviciul nou de bibliotecă</a:t>
            </a:r>
            <a:endParaRPr lang="ro-RO" dirty="0"/>
          </a:p>
        </p:txBody>
      </p:sp>
      <p:sp>
        <p:nvSpPr>
          <p:cNvPr id="4" name="Speech Bubble: Rectangle 18">
            <a:extLst>
              <a:ext uri="{FF2B5EF4-FFF2-40B4-BE49-F238E27FC236}">
                <a16:creationId xmlns="" xmlns:a16="http://schemas.microsoft.com/office/drawing/2014/main" id="{06AB0B3C-AEE3-99C4-6467-B8732A6F3CD8}"/>
              </a:ext>
            </a:extLst>
          </p:cNvPr>
          <p:cNvSpPr/>
          <p:nvPr/>
        </p:nvSpPr>
        <p:spPr>
          <a:xfrm>
            <a:off x="380326" y="1415022"/>
            <a:ext cx="1820708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17">
            <a:extLst>
              <a:ext uri="{FF2B5EF4-FFF2-40B4-BE49-F238E27FC236}">
                <a16:creationId xmlns="" xmlns:a16="http://schemas.microsoft.com/office/drawing/2014/main" id="{0FED5103-C704-22FD-F130-8354C86F2447}"/>
              </a:ext>
            </a:extLst>
          </p:cNvPr>
          <p:cNvSpPr txBox="1"/>
          <p:nvPr/>
        </p:nvSpPr>
        <p:spPr>
          <a:xfrm>
            <a:off x="517890" y="1594131"/>
            <a:ext cx="1512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MO" sz="2400" b="1" dirty="0" smtClean="0">
                <a:solidFill>
                  <a:schemeClr val="bg1"/>
                </a:solidFill>
              </a:rPr>
              <a:t>2</a:t>
            </a:r>
            <a:r>
              <a:rPr lang="ro-RO" sz="2400" b="1" dirty="0" smtClean="0">
                <a:solidFill>
                  <a:schemeClr val="bg1"/>
                </a:solidFill>
              </a:rPr>
              <a:t> </a:t>
            </a:r>
            <a:r>
              <a:rPr lang="ro-RO" sz="2400" b="1" dirty="0">
                <a:solidFill>
                  <a:schemeClr val="bg1"/>
                </a:solidFill>
              </a:rPr>
              <a:t>Angajați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45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FB71C930-B00D-9F7E-FB46-6E239E6F3923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D79C5D-348A-63CE-9535-CE2397B25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712" y="4251325"/>
            <a:ext cx="11884025" cy="644525"/>
          </a:xfrm>
        </p:spPr>
        <p:txBody>
          <a:bodyPr rtlCol="0" anchor="t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o-RO" sz="320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Bine ați venit la audierea publică!</a:t>
            </a:r>
            <a:endParaRPr lang="en-US" sz="3200">
              <a:solidFill>
                <a:schemeClr val="accent1">
                  <a:lumMod val="50000"/>
                </a:schemeClr>
              </a:solidFill>
              <a:latin typeface="Arial Black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4651708-11A5-4E70-A1A7-4D55BCA60F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C12500F-76EC-28F4-C9CF-C7745B38F4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B48A1336-57EB-CD9C-499A-2A127736D40C}"/>
              </a:ext>
            </a:extLst>
          </p:cNvPr>
          <p:cNvSpPr txBox="1">
            <a:spLocks/>
          </p:cNvSpPr>
          <p:nvPr/>
        </p:nvSpPr>
        <p:spPr>
          <a:xfrm>
            <a:off x="153987" y="3230562"/>
            <a:ext cx="11884025" cy="6445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o-RO" sz="5200">
                <a:solidFill>
                  <a:schemeClr val="accent2"/>
                </a:solidFill>
                <a:latin typeface="Arial Black"/>
              </a:rPr>
              <a:t>Hai să vorbim despre buget!</a:t>
            </a:r>
            <a:r>
              <a:rPr lang="ro-RO" sz="3200">
                <a:solidFill>
                  <a:schemeClr val="accent2"/>
                </a:solidFill>
                <a:latin typeface="Arial Black"/>
              </a:rPr>
              <a:t> </a:t>
            </a:r>
            <a:endParaRPr lang="en-US" sz="3200">
              <a:solidFill>
                <a:schemeClr val="accent2"/>
              </a:solidFill>
              <a:latin typeface="Arial Black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2FA4C75-2B52-16BE-EBFC-3FC31EF19254}"/>
              </a:ext>
            </a:extLst>
          </p:cNvPr>
          <p:cNvSpPr txBox="1"/>
          <p:nvPr/>
        </p:nvSpPr>
        <p:spPr>
          <a:xfrm>
            <a:off x="3047999" y="233110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o-RO" sz="2800">
                <a:solidFill>
                  <a:schemeClr val="accent2"/>
                </a:solidFill>
                <a:latin typeface="Arial Black"/>
              </a:rPr>
              <a:t>Îți pasă de comunitate?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 dirty="0">
                <a:solidFill>
                  <a:schemeClr val="bg1"/>
                </a:solidFill>
                <a:latin typeface="Arial Black"/>
              </a:rPr>
              <a:t>Cum cheltuim banii?</a:t>
            </a:r>
            <a:endParaRPr lang="en-US" dirty="0">
              <a:solidFill>
                <a:schemeClr val="bg1"/>
              </a:solidFill>
              <a:latin typeface="Arial Black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7C7778F-3DD4-4BFD-A605-6868364E5708}"/>
              </a:ext>
            </a:extLst>
          </p:cNvPr>
          <p:cNvSpPr txBox="1"/>
          <p:nvPr/>
        </p:nvSpPr>
        <p:spPr>
          <a:xfrm>
            <a:off x="2575164" y="1128405"/>
            <a:ext cx="4390409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ro-RO" sz="3200" b="1" dirty="0">
                <a:solidFill>
                  <a:schemeClr val="accent2"/>
                </a:solidFill>
              </a:rPr>
              <a:t>Casa de cultură</a:t>
            </a:r>
            <a:endParaRPr lang="ro-RO" sz="3200" dirty="0">
              <a:solidFill>
                <a:schemeClr val="accent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650528" y="1671324"/>
            <a:ext cx="4315045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o-MO" sz="4000" dirty="0" smtClean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1 600 000</a:t>
            </a:r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/>
            </a:endParaRPr>
          </a:p>
        </p:txBody>
      </p:sp>
      <p:cxnSp>
        <p:nvCxnSpPr>
          <p:cNvPr id="12" name="Straight Connector 2">
            <a:extLst>
              <a:ext uri="{FF2B5EF4-FFF2-40B4-BE49-F238E27FC236}">
                <a16:creationId xmlns="" xmlns:a16="http://schemas.microsoft.com/office/drawing/2014/main" id="{1014CFD1-BBF9-5407-52B1-EEAD1E679B6F}"/>
              </a:ext>
            </a:extLst>
          </p:cNvPr>
          <p:cNvCxnSpPr>
            <a:cxnSpLocks/>
          </p:cNvCxnSpPr>
          <p:nvPr/>
        </p:nvCxnSpPr>
        <p:spPr>
          <a:xfrm>
            <a:off x="3687742" y="2826315"/>
            <a:ext cx="1" cy="722705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0">
            <a:extLst>
              <a:ext uri="{FF2B5EF4-FFF2-40B4-BE49-F238E27FC236}">
                <a16:creationId xmlns="" xmlns:a16="http://schemas.microsoft.com/office/drawing/2014/main" id="{02AA95F0-29FD-CC8B-C8F9-32E27596CDE6}"/>
              </a:ext>
            </a:extLst>
          </p:cNvPr>
          <p:cNvCxnSpPr>
            <a:cxnSpLocks/>
          </p:cNvCxnSpPr>
          <p:nvPr/>
        </p:nvCxnSpPr>
        <p:spPr>
          <a:xfrm>
            <a:off x="1257749" y="2826316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11">
            <a:extLst>
              <a:ext uri="{FF2B5EF4-FFF2-40B4-BE49-F238E27FC236}">
                <a16:creationId xmlns="" xmlns:a16="http://schemas.microsoft.com/office/drawing/2014/main" id="{DE1B16D0-5995-B172-5CA1-ED13193A30CA}"/>
              </a:ext>
            </a:extLst>
          </p:cNvPr>
          <p:cNvCxnSpPr>
            <a:cxnSpLocks/>
          </p:cNvCxnSpPr>
          <p:nvPr/>
        </p:nvCxnSpPr>
        <p:spPr>
          <a:xfrm>
            <a:off x="5991235" y="2782258"/>
            <a:ext cx="0" cy="804656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2">
            <a:extLst>
              <a:ext uri="{FF2B5EF4-FFF2-40B4-BE49-F238E27FC236}">
                <a16:creationId xmlns="" xmlns:a16="http://schemas.microsoft.com/office/drawing/2014/main" id="{40BC1363-E6A5-6AD2-F2CD-3D77957D654C}"/>
              </a:ext>
            </a:extLst>
          </p:cNvPr>
          <p:cNvCxnSpPr>
            <a:cxnSpLocks/>
          </p:cNvCxnSpPr>
          <p:nvPr/>
        </p:nvCxnSpPr>
        <p:spPr>
          <a:xfrm flipV="1">
            <a:off x="1241529" y="2782258"/>
            <a:ext cx="4749706" cy="44057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6">
            <a:extLst>
              <a:ext uri="{FF2B5EF4-FFF2-40B4-BE49-F238E27FC236}">
                <a16:creationId xmlns="" xmlns:a16="http://schemas.microsoft.com/office/drawing/2014/main" id="{0C161A92-F9A5-A0F1-768E-BB0C74D94306}"/>
              </a:ext>
            </a:extLst>
          </p:cNvPr>
          <p:cNvSpPr txBox="1"/>
          <p:nvPr/>
        </p:nvSpPr>
        <p:spPr>
          <a:xfrm>
            <a:off x="166821" y="3681546"/>
            <a:ext cx="2181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Cheltuieli de personal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4" name="TextBox 21">
            <a:extLst>
              <a:ext uri="{FF2B5EF4-FFF2-40B4-BE49-F238E27FC236}">
                <a16:creationId xmlns="" xmlns:a16="http://schemas.microsoft.com/office/drawing/2014/main" id="{CE28C55C-1354-17D5-DD4C-3751DF42E989}"/>
              </a:ext>
            </a:extLst>
          </p:cNvPr>
          <p:cNvSpPr txBox="1"/>
          <p:nvPr/>
        </p:nvSpPr>
        <p:spPr>
          <a:xfrm>
            <a:off x="5026887" y="3686419"/>
            <a:ext cx="1928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Alte</a:t>
            </a:r>
          </a:p>
          <a:p>
            <a:pPr algn="ctr"/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cheltuieli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TextBox 22">
            <a:extLst>
              <a:ext uri="{FF2B5EF4-FFF2-40B4-BE49-F238E27FC236}">
                <a16:creationId xmlns="" xmlns:a16="http://schemas.microsoft.com/office/drawing/2014/main" id="{157170B7-4266-E6EF-0D1B-EB2A746DB334}"/>
              </a:ext>
            </a:extLst>
          </p:cNvPr>
          <p:cNvSpPr txBox="1"/>
          <p:nvPr/>
        </p:nvSpPr>
        <p:spPr>
          <a:xfrm>
            <a:off x="2575164" y="3686419"/>
            <a:ext cx="2225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Servicii </a:t>
            </a:r>
          </a:p>
          <a:p>
            <a:pPr algn="ctr"/>
            <a:r>
              <a:rPr lang="ro-RO" sz="20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comunale  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TextBox 29">
            <a:extLst>
              <a:ext uri="{FF2B5EF4-FFF2-40B4-BE49-F238E27FC236}">
                <a16:creationId xmlns="" xmlns:a16="http://schemas.microsoft.com/office/drawing/2014/main" id="{C734F91F-EE46-9B24-5A54-E4C5519EA80A}"/>
              </a:ext>
            </a:extLst>
          </p:cNvPr>
          <p:cNvSpPr txBox="1"/>
          <p:nvPr/>
        </p:nvSpPr>
        <p:spPr>
          <a:xfrm>
            <a:off x="307497" y="4733124"/>
            <a:ext cx="19178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1 161 000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TextBox 30">
            <a:extLst>
              <a:ext uri="{FF2B5EF4-FFF2-40B4-BE49-F238E27FC236}">
                <a16:creationId xmlns="" xmlns:a16="http://schemas.microsoft.com/office/drawing/2014/main" id="{162BED67-0F2B-BDFF-570A-F1AA99803894}"/>
              </a:ext>
            </a:extLst>
          </p:cNvPr>
          <p:cNvSpPr txBox="1"/>
          <p:nvPr/>
        </p:nvSpPr>
        <p:spPr>
          <a:xfrm>
            <a:off x="2414261" y="4733125"/>
            <a:ext cx="25469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137 500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2" name="TextBox 31">
            <a:extLst>
              <a:ext uri="{FF2B5EF4-FFF2-40B4-BE49-F238E27FC236}">
                <a16:creationId xmlns="" xmlns:a16="http://schemas.microsoft.com/office/drawing/2014/main" id="{B9B09F5A-FCC0-3069-100D-5E5C0D19C558}"/>
              </a:ext>
            </a:extLst>
          </p:cNvPr>
          <p:cNvSpPr txBox="1"/>
          <p:nvPr/>
        </p:nvSpPr>
        <p:spPr>
          <a:xfrm>
            <a:off x="5026887" y="4733125"/>
            <a:ext cx="19286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301 500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lei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Speech Bubble: Rectangle 12">
            <a:extLst>
              <a:ext uri="{FF2B5EF4-FFF2-40B4-BE49-F238E27FC236}">
                <a16:creationId xmlns="" xmlns:a16="http://schemas.microsoft.com/office/drawing/2014/main" id="{4964D552-BA3A-942F-90DE-D97244E51C18}"/>
              </a:ext>
            </a:extLst>
          </p:cNvPr>
          <p:cNvSpPr/>
          <p:nvPr/>
        </p:nvSpPr>
        <p:spPr>
          <a:xfrm>
            <a:off x="7300387" y="1252190"/>
            <a:ext cx="4667725" cy="4872163"/>
          </a:xfrm>
          <a:prstGeom prst="wedgeRectCallou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E401C42-2C5C-92DF-CA65-D1C393D426A0}"/>
              </a:ext>
            </a:extLst>
          </p:cNvPr>
          <p:cNvSpPr txBox="1"/>
          <p:nvPr/>
        </p:nvSpPr>
        <p:spPr>
          <a:xfrm>
            <a:off x="7533684" y="1252191"/>
            <a:ext cx="415149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solidFill>
                  <a:schemeClr val="bg1"/>
                </a:solidFill>
              </a:rPr>
              <a:t>Servicii oferite/Activități </a:t>
            </a:r>
            <a:r>
              <a:rPr lang="ro-RO" sz="2000" b="1" dirty="0" smtClean="0">
                <a:solidFill>
                  <a:schemeClr val="bg1"/>
                </a:solidFill>
              </a:rPr>
              <a:t>planificate</a:t>
            </a:r>
            <a:endParaRPr lang="ro-RO" sz="20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RO" sz="1600" dirty="0" smtClean="0"/>
              <a:t>Concert dedicat îndrăgostiţilor </a:t>
            </a:r>
            <a:r>
              <a:rPr lang="en-GB" sz="1600" dirty="0" smtClean="0"/>
              <a:t>“</a:t>
            </a:r>
            <a:r>
              <a:rPr lang="ro-RO" sz="1600" dirty="0" err="1" smtClean="0"/>
              <a:t>Dragobete</a:t>
            </a:r>
            <a:r>
              <a:rPr lang="en-GB" sz="1600" dirty="0" smtClean="0"/>
              <a:t>”</a:t>
            </a:r>
            <a:endParaRPr lang="ro-RO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Concert </a:t>
            </a:r>
            <a:r>
              <a:rPr lang="en-US" sz="1600" dirty="0" err="1"/>
              <a:t>dedicat</a:t>
            </a:r>
            <a:r>
              <a:rPr lang="en-US" sz="1600" dirty="0"/>
              <a:t> </a:t>
            </a:r>
            <a:r>
              <a:rPr lang="en-US" sz="1600" dirty="0" err="1"/>
              <a:t>Zilei</a:t>
            </a:r>
            <a:r>
              <a:rPr lang="en-US" sz="1600" dirty="0"/>
              <a:t> </a:t>
            </a:r>
            <a:r>
              <a:rPr lang="en-US" sz="1600" dirty="0" err="1" smtClean="0"/>
              <a:t>Interna</a:t>
            </a:r>
            <a:r>
              <a:rPr lang="ro-MO" sz="1600" dirty="0" smtClean="0"/>
              <a:t>ț</a:t>
            </a:r>
            <a:r>
              <a:rPr lang="en-US" sz="1600" dirty="0" err="1" smtClean="0"/>
              <a:t>ionale</a:t>
            </a:r>
            <a:r>
              <a:rPr lang="en-US" sz="1600" dirty="0" smtClean="0"/>
              <a:t> </a:t>
            </a:r>
            <a:r>
              <a:rPr lang="en-US" sz="1600" dirty="0"/>
              <a:t>a </a:t>
            </a:r>
            <a:r>
              <a:rPr lang="en-US" sz="1600" dirty="0" err="1" smtClean="0"/>
              <a:t>femeii</a:t>
            </a:r>
            <a:r>
              <a:rPr lang="en-US" sz="1600" dirty="0" smtClean="0"/>
              <a:t> </a:t>
            </a:r>
            <a:r>
              <a:rPr lang="en-US" sz="1600" dirty="0"/>
              <a:t>“8 </a:t>
            </a:r>
            <a:r>
              <a:rPr lang="en-US" sz="1600" dirty="0" err="1"/>
              <a:t>Martie</a:t>
            </a:r>
            <a:r>
              <a:rPr lang="en-US" sz="1600" dirty="0"/>
              <a:t>” </a:t>
            </a:r>
            <a:endParaRPr lang="ro-MO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C</a:t>
            </a:r>
            <a:r>
              <a:rPr lang="ro-MO" sz="1600" dirty="0" smtClean="0"/>
              <a:t>o</a:t>
            </a:r>
            <a:r>
              <a:rPr lang="en-US" sz="1600" dirty="0" err="1" smtClean="0"/>
              <a:t>ncert</a:t>
            </a:r>
            <a:r>
              <a:rPr lang="en-US" sz="1600" dirty="0" smtClean="0"/>
              <a:t> </a:t>
            </a:r>
            <a:r>
              <a:rPr lang="en-US" sz="1600" dirty="0" err="1" smtClean="0"/>
              <a:t>dedicat</a:t>
            </a:r>
            <a:r>
              <a:rPr lang="en-US" sz="1600" dirty="0" smtClean="0"/>
              <a:t> </a:t>
            </a:r>
            <a:r>
              <a:rPr lang="en-US" sz="1600" dirty="0" err="1"/>
              <a:t>zilei</a:t>
            </a:r>
            <a:r>
              <a:rPr lang="en-US" sz="1600" dirty="0"/>
              <a:t> </a:t>
            </a:r>
            <a:r>
              <a:rPr lang="en-US" sz="1600" dirty="0" err="1"/>
              <a:t>Europei</a:t>
            </a:r>
            <a:r>
              <a:rPr lang="en-US" sz="1600" dirty="0"/>
              <a:t> </a:t>
            </a:r>
            <a:r>
              <a:rPr lang="ro-MO" sz="1600" dirty="0" smtClean="0"/>
              <a:t> </a:t>
            </a:r>
            <a:r>
              <a:rPr lang="en-US" sz="1600" dirty="0" smtClean="0"/>
              <a:t>“</a:t>
            </a:r>
            <a:r>
              <a:rPr lang="en-US" sz="1600" dirty="0"/>
              <a:t>9 Mai” </a:t>
            </a:r>
            <a:endParaRPr lang="ro-MO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“</a:t>
            </a:r>
            <a:r>
              <a:rPr lang="en-US" sz="1600" dirty="0" err="1"/>
              <a:t>Ziua</a:t>
            </a:r>
            <a:r>
              <a:rPr lang="en-US" sz="1600" dirty="0"/>
              <a:t> </a:t>
            </a:r>
            <a:r>
              <a:rPr lang="en-US" sz="1600" dirty="0" err="1"/>
              <a:t>internaţională</a:t>
            </a:r>
            <a:r>
              <a:rPr lang="en-US" sz="1600" dirty="0"/>
              <a:t> a </a:t>
            </a:r>
            <a:r>
              <a:rPr lang="en-US" sz="1600" dirty="0" err="1"/>
              <a:t>copiilor</a:t>
            </a:r>
            <a:r>
              <a:rPr lang="en-US" sz="1600" dirty="0" smtClean="0"/>
              <a:t>”</a:t>
            </a:r>
            <a:endParaRPr lang="ro-MO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err="1"/>
              <a:t>Participarea</a:t>
            </a:r>
            <a:r>
              <a:rPr lang="en-US" sz="1600" dirty="0"/>
              <a:t> la </a:t>
            </a:r>
            <a:r>
              <a:rPr lang="en-US" sz="1600" dirty="0" err="1"/>
              <a:t>Festivalul</a:t>
            </a:r>
            <a:r>
              <a:rPr lang="en-US" sz="1600" dirty="0"/>
              <a:t> </a:t>
            </a:r>
            <a:r>
              <a:rPr lang="en-US" sz="1600" dirty="0" err="1"/>
              <a:t>Internaţional</a:t>
            </a:r>
            <a:r>
              <a:rPr lang="en-US" sz="1600" dirty="0"/>
              <a:t> de </a:t>
            </a:r>
            <a:r>
              <a:rPr lang="en-US" sz="1600" dirty="0" err="1"/>
              <a:t>poezie</a:t>
            </a:r>
            <a:r>
              <a:rPr lang="en-US" sz="1600" dirty="0"/>
              <a:t> </a:t>
            </a:r>
            <a:r>
              <a:rPr lang="en-US" sz="1600" dirty="0" err="1"/>
              <a:t>şi</a:t>
            </a:r>
            <a:r>
              <a:rPr lang="en-US" sz="1600" dirty="0"/>
              <a:t> </a:t>
            </a:r>
            <a:r>
              <a:rPr lang="en-US" sz="1600" dirty="0" err="1"/>
              <a:t>muzică</a:t>
            </a:r>
            <a:r>
              <a:rPr lang="en-US" sz="1600" dirty="0"/>
              <a:t> “</a:t>
            </a:r>
            <a:r>
              <a:rPr lang="en-US" sz="1600" dirty="0" err="1"/>
              <a:t>Eminesciana</a:t>
            </a:r>
            <a:r>
              <a:rPr lang="en-US" sz="1600" dirty="0" smtClean="0"/>
              <a:t>”</a:t>
            </a:r>
            <a:endParaRPr lang="ro-MO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“</a:t>
            </a:r>
            <a:r>
              <a:rPr lang="en-US" sz="1600" dirty="0" err="1"/>
              <a:t>Hramul</a:t>
            </a:r>
            <a:r>
              <a:rPr lang="en-US" sz="1600" dirty="0"/>
              <a:t> </a:t>
            </a:r>
            <a:r>
              <a:rPr lang="en-US" sz="1600" dirty="0" err="1" smtClean="0"/>
              <a:t>localit</a:t>
            </a:r>
            <a:r>
              <a:rPr lang="ro-MO" sz="1600" dirty="0" err="1" smtClean="0"/>
              <a:t>ății</a:t>
            </a:r>
            <a:r>
              <a:rPr lang="en-US" sz="1600" dirty="0" smtClean="0"/>
              <a:t>”</a:t>
            </a:r>
            <a:endParaRPr lang="ro-MO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MO" sz="1600" dirty="0" smtClean="0"/>
              <a:t>Program cultural</a:t>
            </a:r>
            <a:r>
              <a:rPr lang="en-US" sz="1600" dirty="0" smtClean="0"/>
              <a:t> </a:t>
            </a:r>
            <a:r>
              <a:rPr lang="en-US" sz="1600" dirty="0" err="1" smtClean="0"/>
              <a:t>dedicat</a:t>
            </a:r>
            <a:r>
              <a:rPr lang="en-US" sz="1600" dirty="0" smtClean="0"/>
              <a:t> </a:t>
            </a:r>
            <a:r>
              <a:rPr lang="en-US" sz="1600" dirty="0"/>
              <a:t>“</a:t>
            </a:r>
            <a:r>
              <a:rPr lang="en-US" sz="1600" dirty="0" err="1"/>
              <a:t>Zilei</a:t>
            </a:r>
            <a:r>
              <a:rPr lang="en-US" sz="1600" dirty="0"/>
              <a:t> </a:t>
            </a:r>
            <a:r>
              <a:rPr lang="en-US" sz="1600" dirty="0" err="1"/>
              <a:t>Independenţei</a:t>
            </a:r>
            <a:r>
              <a:rPr lang="en-US" sz="1600" dirty="0"/>
              <a:t>” </a:t>
            </a:r>
            <a:r>
              <a:rPr lang="en-US" sz="1600" dirty="0" err="1"/>
              <a:t>si</a:t>
            </a:r>
            <a:r>
              <a:rPr lang="en-US" sz="1600" dirty="0"/>
              <a:t> </a:t>
            </a:r>
            <a:r>
              <a:rPr lang="ro-MO" sz="1600" dirty="0" smtClean="0"/>
              <a:t> a </a:t>
            </a:r>
            <a:r>
              <a:rPr lang="en-US" sz="1600" dirty="0" smtClean="0">
                <a:cs typeface="Calibri" panose="020F0502020204030204" pitchFamily="34" charset="0"/>
              </a:rPr>
              <a:t>“</a:t>
            </a:r>
            <a:r>
              <a:rPr lang="vi-VN" sz="1600" dirty="0">
                <a:solidFill>
                  <a:srgbClr val="202122"/>
                </a:solidFill>
                <a:cs typeface="Calibri" panose="020F0502020204030204" pitchFamily="34" charset="0"/>
              </a:rPr>
              <a:t> </a:t>
            </a:r>
            <a:r>
              <a:rPr lang="vi-VN" sz="1600" dirty="0" smtClean="0">
                <a:solidFill>
                  <a:srgbClr val="2021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Limb</a:t>
            </a:r>
            <a:r>
              <a:rPr lang="ro-MO" sz="1600" dirty="0" smtClean="0">
                <a:solidFill>
                  <a:srgbClr val="2021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vi-VN" sz="1600" dirty="0" smtClean="0">
                <a:solidFill>
                  <a:srgbClr val="2021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Român</a:t>
            </a:r>
            <a:r>
              <a:rPr lang="ro-MO" sz="1600" dirty="0" smtClean="0">
                <a:solidFill>
                  <a:srgbClr val="2021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1600" dirty="0" smtClean="0">
                <a:cs typeface="Calibri" panose="020F0502020204030204" pitchFamily="34" charset="0"/>
              </a:rPr>
              <a:t>” </a:t>
            </a:r>
            <a:endParaRPr lang="ro-MO" sz="1600" dirty="0" smtClean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err="1"/>
              <a:t>Festivalul</a:t>
            </a:r>
            <a:r>
              <a:rPr lang="en-US" sz="1600" dirty="0"/>
              <a:t> “</a:t>
            </a:r>
            <a:r>
              <a:rPr lang="en-US" sz="1600" dirty="0" err="1" smtClean="0"/>
              <a:t>Pâ</a:t>
            </a:r>
            <a:r>
              <a:rPr lang="ro-MO" sz="1600" dirty="0" smtClean="0"/>
              <a:t>i</a:t>
            </a:r>
            <a:r>
              <a:rPr lang="en-US" sz="1600" dirty="0" smtClean="0"/>
              <a:t>ne </a:t>
            </a:r>
            <a:r>
              <a:rPr lang="en-US" sz="1600" dirty="0"/>
              <a:t>de la </a:t>
            </a:r>
            <a:r>
              <a:rPr lang="en-US" sz="1600" dirty="0" err="1"/>
              <a:t>iepure</a:t>
            </a:r>
            <a:r>
              <a:rPr lang="en-US" sz="1600" dirty="0"/>
              <a:t> </a:t>
            </a:r>
            <a:r>
              <a:rPr lang="ro-MO" sz="1600" dirty="0" smtClean="0"/>
              <a:t>ș</a:t>
            </a:r>
            <a:r>
              <a:rPr lang="en-US" sz="1600" dirty="0" err="1" smtClean="0"/>
              <a:t>i</a:t>
            </a:r>
            <a:r>
              <a:rPr lang="en-US" sz="1600" dirty="0" smtClean="0"/>
              <a:t> o </a:t>
            </a:r>
            <a:r>
              <a:rPr lang="en-US" sz="1600" dirty="0"/>
              <a:t>carte de la Iulian Filip</a:t>
            </a:r>
            <a:r>
              <a:rPr lang="en-US" sz="1600" dirty="0" smtClean="0"/>
              <a:t>”</a:t>
            </a:r>
            <a:endParaRPr lang="ro-MO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err="1"/>
              <a:t>Festivalul</a:t>
            </a:r>
            <a:r>
              <a:rPr lang="en-US" sz="1600" dirty="0"/>
              <a:t> de </a:t>
            </a:r>
            <a:r>
              <a:rPr lang="en-US" sz="1600" dirty="0" err="1"/>
              <a:t>cântec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dans</a:t>
            </a:r>
            <a:r>
              <a:rPr lang="en-US" sz="1600" dirty="0"/>
              <a:t> popular “</a:t>
            </a:r>
            <a:r>
              <a:rPr lang="en-US" sz="1600" dirty="0" err="1"/>
              <a:t>Vasile</a:t>
            </a:r>
            <a:r>
              <a:rPr lang="en-US" sz="1600" dirty="0"/>
              <a:t> Marin</a:t>
            </a:r>
            <a:r>
              <a:rPr lang="en-US" sz="1600" dirty="0" smtClean="0"/>
              <a:t>”</a:t>
            </a:r>
            <a:endParaRPr lang="ro-MO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err="1"/>
              <a:t>Participarea</a:t>
            </a:r>
            <a:r>
              <a:rPr lang="en-US" sz="1600" dirty="0"/>
              <a:t> la </a:t>
            </a:r>
            <a:r>
              <a:rPr lang="en-US" sz="1600" dirty="0" err="1"/>
              <a:t>concursul</a:t>
            </a:r>
            <a:r>
              <a:rPr lang="en-US" sz="1600" dirty="0"/>
              <a:t> </a:t>
            </a:r>
            <a:r>
              <a:rPr lang="en-US" sz="1600" dirty="0" err="1"/>
              <a:t>raional</a:t>
            </a:r>
            <a:r>
              <a:rPr lang="en-US" sz="1600" dirty="0"/>
              <a:t> al </a:t>
            </a:r>
            <a:r>
              <a:rPr lang="en-US" sz="1600" dirty="0" err="1"/>
              <a:t>tradiţiilor</a:t>
            </a:r>
            <a:r>
              <a:rPr lang="en-US" sz="1600" dirty="0"/>
              <a:t> </a:t>
            </a:r>
            <a:r>
              <a:rPr lang="en-US" sz="1600" dirty="0" err="1"/>
              <a:t>şi</a:t>
            </a:r>
            <a:r>
              <a:rPr lang="en-US" sz="1600" dirty="0"/>
              <a:t> </a:t>
            </a:r>
            <a:r>
              <a:rPr lang="en-US" sz="1600" dirty="0" err="1"/>
              <a:t>obiceiurilor</a:t>
            </a:r>
            <a:r>
              <a:rPr lang="en-US" sz="1600" dirty="0"/>
              <a:t> de </a:t>
            </a:r>
            <a:r>
              <a:rPr lang="en-US" sz="1600" dirty="0" err="1"/>
              <a:t>iarnă</a:t>
            </a:r>
            <a:r>
              <a:rPr lang="en-US" sz="1600" dirty="0"/>
              <a:t> “</a:t>
            </a:r>
            <a:r>
              <a:rPr lang="en-US" sz="1600" dirty="0" err="1"/>
              <a:t>Florile</a:t>
            </a:r>
            <a:r>
              <a:rPr lang="en-US" sz="1600" dirty="0"/>
              <a:t> </a:t>
            </a:r>
            <a:r>
              <a:rPr lang="en-US" sz="1600" dirty="0" err="1"/>
              <a:t>dalbe</a:t>
            </a:r>
            <a:r>
              <a:rPr lang="en-US" sz="1600" dirty="0" smtClean="0"/>
              <a:t>”</a:t>
            </a:r>
            <a:endParaRPr lang="ro-MO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Concert </a:t>
            </a:r>
            <a:r>
              <a:rPr lang="en-US" sz="1600" dirty="0" err="1"/>
              <a:t>dedicat</a:t>
            </a:r>
            <a:r>
              <a:rPr lang="en-US" sz="1600" dirty="0"/>
              <a:t> </a:t>
            </a:r>
            <a:r>
              <a:rPr lang="en-US" sz="1600" dirty="0" err="1"/>
              <a:t>sărbătorilor</a:t>
            </a:r>
            <a:r>
              <a:rPr lang="en-US" sz="1600" dirty="0"/>
              <a:t> de </a:t>
            </a:r>
            <a:r>
              <a:rPr lang="en-US" sz="1600" dirty="0" err="1"/>
              <a:t>iarnă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35B50CD1-7667-FA17-F121-B26D90B03C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DB54B83C-1BA7-FD9A-5BDD-BE1C2E13A5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  <p:sp>
        <p:nvSpPr>
          <p:cNvPr id="2" name="Speech Bubble: Rectangle 18">
            <a:extLst>
              <a:ext uri="{FF2B5EF4-FFF2-40B4-BE49-F238E27FC236}">
                <a16:creationId xmlns="" xmlns:a16="http://schemas.microsoft.com/office/drawing/2014/main" id="{E07E3FBC-F589-DBE8-F655-00ED9AB7455E}"/>
              </a:ext>
            </a:extLst>
          </p:cNvPr>
          <p:cNvSpPr/>
          <p:nvPr/>
        </p:nvSpPr>
        <p:spPr>
          <a:xfrm>
            <a:off x="203469" y="1252191"/>
            <a:ext cx="2329961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17">
            <a:extLst>
              <a:ext uri="{FF2B5EF4-FFF2-40B4-BE49-F238E27FC236}">
                <a16:creationId xmlns="" xmlns:a16="http://schemas.microsoft.com/office/drawing/2014/main" id="{7635875E-E897-FE57-E59B-A1E88B12C49F}"/>
              </a:ext>
            </a:extLst>
          </p:cNvPr>
          <p:cNvSpPr txBox="1"/>
          <p:nvPr/>
        </p:nvSpPr>
        <p:spPr>
          <a:xfrm>
            <a:off x="386577" y="1365458"/>
            <a:ext cx="2089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MO" sz="2400" b="1" dirty="0" smtClean="0">
                <a:solidFill>
                  <a:schemeClr val="bg1"/>
                </a:solidFill>
              </a:rPr>
              <a:t>11</a:t>
            </a:r>
            <a:r>
              <a:rPr lang="ro-RO" sz="2400" b="1" dirty="0" smtClean="0">
                <a:solidFill>
                  <a:schemeClr val="bg1"/>
                </a:solidFill>
              </a:rPr>
              <a:t> </a:t>
            </a:r>
            <a:r>
              <a:rPr lang="ro-RO" sz="2400" b="1" dirty="0">
                <a:solidFill>
                  <a:schemeClr val="bg1"/>
                </a:solidFill>
              </a:rPr>
              <a:t>Angajați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569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849C58E-0563-4B06-9455-6BDCAB9202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D05C4A81-6A7E-4B7D-AFCA-50C08C75F1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Cum cheltuim banii?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23711" y="1514926"/>
            <a:ext cx="6400800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2 215 900 </a:t>
            </a:r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877C0990-17AF-47A9-9DD3-AF4FE4F9DBB1}"/>
              </a:ext>
            </a:extLst>
          </p:cNvPr>
          <p:cNvCxnSpPr>
            <a:cxnSpLocks/>
          </p:cNvCxnSpPr>
          <p:nvPr/>
        </p:nvCxnSpPr>
        <p:spPr>
          <a:xfrm>
            <a:off x="6063078" y="2358354"/>
            <a:ext cx="0" cy="40012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1C4FCE7C-2040-48B2-B63D-95942C41B628}"/>
              </a:ext>
            </a:extLst>
          </p:cNvPr>
          <p:cNvCxnSpPr>
            <a:cxnSpLocks/>
          </p:cNvCxnSpPr>
          <p:nvPr/>
        </p:nvCxnSpPr>
        <p:spPr>
          <a:xfrm>
            <a:off x="2378469" y="2340099"/>
            <a:ext cx="11264" cy="272077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51440C31-C0D7-4E51-B053-E1A6175A4063}"/>
              </a:ext>
            </a:extLst>
          </p:cNvPr>
          <p:cNvCxnSpPr>
            <a:cxnSpLocks/>
          </p:cNvCxnSpPr>
          <p:nvPr/>
        </p:nvCxnSpPr>
        <p:spPr>
          <a:xfrm>
            <a:off x="9310967" y="2306209"/>
            <a:ext cx="13544" cy="346704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43159A8E-4642-4211-BE81-E98D7B24820B}"/>
              </a:ext>
            </a:extLst>
          </p:cNvPr>
          <p:cNvCxnSpPr>
            <a:cxnSpLocks/>
          </p:cNvCxnSpPr>
          <p:nvPr/>
        </p:nvCxnSpPr>
        <p:spPr>
          <a:xfrm flipV="1">
            <a:off x="2351935" y="2318071"/>
            <a:ext cx="6959032" cy="44057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D682AC05-45B6-436E-BAA5-6EC4980AAE9E}"/>
              </a:ext>
            </a:extLst>
          </p:cNvPr>
          <p:cNvSpPr txBox="1"/>
          <p:nvPr/>
        </p:nvSpPr>
        <p:spPr>
          <a:xfrm>
            <a:off x="671338" y="2578286"/>
            <a:ext cx="3252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o-RO" sz="2000" b="1" dirty="0">
                <a:solidFill>
                  <a:srgbClr val="4472C4">
                    <a:lumMod val="50000"/>
                  </a:srgbClr>
                </a:solidFill>
                <a:latin typeface="Arial Black" panose="020B0A04020102020204" pitchFamily="34" charset="0"/>
              </a:rPr>
              <a:t>Amenajarea teritoriului</a:t>
            </a:r>
            <a:endParaRPr lang="en-US" sz="2000" b="1" dirty="0">
              <a:solidFill>
                <a:srgbClr val="4472C4">
                  <a:lumMod val="50000"/>
                </a:srgbClr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47ADB861-7E1F-4A42-BCBA-951F15697920}"/>
              </a:ext>
            </a:extLst>
          </p:cNvPr>
          <p:cNvSpPr txBox="1"/>
          <p:nvPr/>
        </p:nvSpPr>
        <p:spPr>
          <a:xfrm>
            <a:off x="8256501" y="2568283"/>
            <a:ext cx="2537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Iluminatul </a:t>
            </a:r>
            <a:b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stradal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C6ADB4F8-6F31-44F6-AF97-C4ECC6D2D03F}"/>
              </a:ext>
            </a:extLst>
          </p:cNvPr>
          <p:cNvSpPr txBox="1"/>
          <p:nvPr/>
        </p:nvSpPr>
        <p:spPr>
          <a:xfrm>
            <a:off x="4292678" y="2652913"/>
            <a:ext cx="3424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Aprovizionarea cu apă și canalizare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7305A6BE-D2AC-437A-BD42-7D01A550DD03}"/>
              </a:ext>
            </a:extLst>
          </p:cNvPr>
          <p:cNvSpPr txBox="1"/>
          <p:nvPr/>
        </p:nvSpPr>
        <p:spPr>
          <a:xfrm>
            <a:off x="677693" y="3399280"/>
            <a:ext cx="34240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1 515 900</a:t>
            </a:r>
            <a:endParaRPr lang="ro-RO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lei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CB018317-9534-4CC6-B473-CBB745F8E98A}"/>
              </a:ext>
            </a:extLst>
          </p:cNvPr>
          <p:cNvSpPr txBox="1"/>
          <p:nvPr/>
        </p:nvSpPr>
        <p:spPr>
          <a:xfrm>
            <a:off x="4345920" y="3399280"/>
            <a:ext cx="34240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400 000</a:t>
            </a:r>
            <a:endParaRPr lang="ro-RO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lei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A25CCE84-26B6-4A64-99C4-9961C1DCA7FF}"/>
              </a:ext>
            </a:extLst>
          </p:cNvPr>
          <p:cNvSpPr txBox="1"/>
          <p:nvPr/>
        </p:nvSpPr>
        <p:spPr>
          <a:xfrm>
            <a:off x="8383349" y="3399280"/>
            <a:ext cx="22657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300 000</a:t>
            </a:r>
            <a:endParaRPr lang="ro-RO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lei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F7C5CE97-6224-48BB-8EB4-5F7EDE7481E3}"/>
              </a:ext>
            </a:extLst>
          </p:cNvPr>
          <p:cNvSpPr txBox="1"/>
          <p:nvPr/>
        </p:nvSpPr>
        <p:spPr>
          <a:xfrm>
            <a:off x="209550" y="1063355"/>
            <a:ext cx="11829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>
                <a:solidFill>
                  <a:schemeClr val="accent2"/>
                </a:solidFill>
              </a:rPr>
              <a:t>Dezvoltarea comunală, amenajare și iluminat stradal  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8" name="Speech Bubble: Rectangle 17">
            <a:extLst>
              <a:ext uri="{FF2B5EF4-FFF2-40B4-BE49-F238E27FC236}">
                <a16:creationId xmlns="" xmlns:a16="http://schemas.microsoft.com/office/drawing/2014/main" id="{A66C211D-CF50-4B59-96FE-20FC22559EF9}"/>
              </a:ext>
            </a:extLst>
          </p:cNvPr>
          <p:cNvSpPr/>
          <p:nvPr/>
        </p:nvSpPr>
        <p:spPr>
          <a:xfrm>
            <a:off x="8383350" y="4222052"/>
            <a:ext cx="3078548" cy="1874782"/>
          </a:xfrm>
          <a:prstGeom prst="wedgeRectCallout">
            <a:avLst>
              <a:gd name="adj1" fmla="val -20477"/>
              <a:gd name="adj2" fmla="val 6437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5DC268B8-3B5A-46A3-BD2B-F6B936A47C54}"/>
              </a:ext>
            </a:extLst>
          </p:cNvPr>
          <p:cNvSpPr txBox="1"/>
          <p:nvPr/>
        </p:nvSpPr>
        <p:spPr>
          <a:xfrm>
            <a:off x="8516678" y="4289901"/>
            <a:ext cx="29452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MO" b="1" dirty="0" smtClean="0">
                <a:solidFill>
                  <a:schemeClr val="bg1"/>
                </a:solidFill>
              </a:rPr>
              <a:t>35</a:t>
            </a:r>
            <a:r>
              <a:rPr lang="ro-RO" b="1" dirty="0" smtClean="0">
                <a:solidFill>
                  <a:schemeClr val="bg1"/>
                </a:solidFill>
              </a:rPr>
              <a:t> </a:t>
            </a:r>
            <a:r>
              <a:rPr lang="ro-RO" b="1" dirty="0">
                <a:solidFill>
                  <a:schemeClr val="bg1"/>
                </a:solidFill>
              </a:rPr>
              <a:t>km de străzi </a:t>
            </a:r>
            <a:r>
              <a:rPr lang="ro-RO" b="1" dirty="0" smtClean="0">
                <a:solidFill>
                  <a:schemeClr val="bg1"/>
                </a:solidFill>
              </a:rPr>
              <a:t>iluminate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o-MO" b="1" dirty="0" smtClean="0">
                <a:solidFill>
                  <a:schemeClr val="bg1"/>
                </a:solidFill>
              </a:rPr>
              <a:t>Achitarea energiei electrice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o-MO" b="1" dirty="0" smtClean="0">
                <a:solidFill>
                  <a:schemeClr val="bg1"/>
                </a:solidFill>
              </a:rPr>
              <a:t>Întreținerea și reparația sistemului de iluminat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Speech Bubble: Rectangle 14">
            <a:extLst>
              <a:ext uri="{FF2B5EF4-FFF2-40B4-BE49-F238E27FC236}">
                <a16:creationId xmlns="" xmlns:a16="http://schemas.microsoft.com/office/drawing/2014/main" id="{8E0D6414-012A-F0E6-1B0F-5CD7BD445B25}"/>
              </a:ext>
            </a:extLst>
          </p:cNvPr>
          <p:cNvSpPr/>
          <p:nvPr/>
        </p:nvSpPr>
        <p:spPr>
          <a:xfrm>
            <a:off x="4426343" y="4255571"/>
            <a:ext cx="3343657" cy="1841263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4E48E1D3-D0AA-BA35-A4C9-73DEC15BA1C9}"/>
              </a:ext>
            </a:extLst>
          </p:cNvPr>
          <p:cNvSpPr txBox="1"/>
          <p:nvPr/>
        </p:nvSpPr>
        <p:spPr>
          <a:xfrm>
            <a:off x="4345920" y="4255572"/>
            <a:ext cx="348716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solidFill>
                  <a:schemeClr val="bg1"/>
                </a:solidFill>
              </a:rPr>
              <a:t>Activități </a:t>
            </a:r>
            <a:r>
              <a:rPr lang="ro-RO" b="1" dirty="0" smtClean="0">
                <a:solidFill>
                  <a:schemeClr val="bg1"/>
                </a:solidFill>
              </a:rPr>
              <a:t>preconizate</a:t>
            </a:r>
            <a:r>
              <a:rPr lang="en-GB" b="1" dirty="0">
                <a:solidFill>
                  <a:schemeClr val="bg1"/>
                </a:solidFill>
              </a:rPr>
              <a:t>:</a:t>
            </a:r>
            <a:endParaRPr lang="ro-RO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MO" sz="1600" b="1" dirty="0" smtClean="0">
                <a:solidFill>
                  <a:schemeClr val="bg1"/>
                </a:solidFill>
              </a:rPr>
              <a:t>Extinderea rețelei de apeduct regiunile Dumeni și Fundătura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MO" sz="1600" b="1" dirty="0" smtClean="0">
                <a:solidFill>
                  <a:schemeClr val="bg1"/>
                </a:solidFill>
              </a:rPr>
              <a:t>Modernizarea serviciului (filtre. contoare generale)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MO" sz="1600" b="1" dirty="0" smtClean="0">
                <a:solidFill>
                  <a:schemeClr val="bg1"/>
                </a:solidFill>
              </a:rPr>
              <a:t>Servicii de proiectare apă și canalizare (proiect intercomunitar)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1" name="Speech Bubble: Rectangle 20">
            <a:extLst>
              <a:ext uri="{FF2B5EF4-FFF2-40B4-BE49-F238E27FC236}">
                <a16:creationId xmlns="" xmlns:a16="http://schemas.microsoft.com/office/drawing/2014/main" id="{D2082136-C985-F46B-7EFF-872E7625FDB3}"/>
              </a:ext>
            </a:extLst>
          </p:cNvPr>
          <p:cNvSpPr/>
          <p:nvPr/>
        </p:nvSpPr>
        <p:spPr>
          <a:xfrm>
            <a:off x="634170" y="4230277"/>
            <a:ext cx="3467603" cy="186655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3FE276C5-5C13-B28B-45B8-EB2928BFE9D5}"/>
              </a:ext>
            </a:extLst>
          </p:cNvPr>
          <p:cNvSpPr txBox="1"/>
          <p:nvPr/>
        </p:nvSpPr>
        <p:spPr>
          <a:xfrm>
            <a:off x="634169" y="4289901"/>
            <a:ext cx="31403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solidFill>
                  <a:schemeClr val="bg1"/>
                </a:solidFill>
              </a:rPr>
              <a:t>Activități </a:t>
            </a:r>
            <a:r>
              <a:rPr lang="ro-RO" b="1" dirty="0" smtClean="0">
                <a:solidFill>
                  <a:schemeClr val="bg1"/>
                </a:solidFill>
              </a:rPr>
              <a:t>preconizate</a:t>
            </a:r>
            <a:r>
              <a:rPr lang="en-GB" b="1" dirty="0">
                <a:solidFill>
                  <a:schemeClr val="bg1"/>
                </a:solidFill>
              </a:rPr>
              <a:t>:</a:t>
            </a:r>
            <a:endParaRPr lang="ro-RO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MO" b="1" dirty="0" smtClean="0">
                <a:solidFill>
                  <a:schemeClr val="bg1"/>
                </a:solidFill>
              </a:rPr>
              <a:t>Servicii de salubrizare și amenajare a teritoriului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MO" b="1" dirty="0" smtClean="0">
                <a:solidFill>
                  <a:schemeClr val="bg1"/>
                </a:solidFill>
              </a:rPr>
              <a:t> Serviciul de evacuare a </a:t>
            </a:r>
            <a:r>
              <a:rPr lang="ro-MO" b="1" dirty="0" smtClean="0">
                <a:solidFill>
                  <a:schemeClr val="bg1"/>
                </a:solidFill>
              </a:rPr>
              <a:t>deșeurilor  (proiect intercomunitar)</a:t>
            </a:r>
            <a:endParaRPr lang="ro-RO" b="1" dirty="0" smtClean="0">
              <a:solidFill>
                <a:schemeClr val="bg1"/>
              </a:solidFill>
            </a:endParaRPr>
          </a:p>
          <a:p>
            <a:pPr algn="ctr"/>
            <a:endParaRPr lang="ro-RO" b="1" dirty="0" smtClean="0">
              <a:solidFill>
                <a:schemeClr val="bg1"/>
              </a:solidFill>
            </a:endParaRPr>
          </a:p>
          <a:p>
            <a:pPr algn="ctr"/>
            <a:endParaRPr lang="ro-RO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048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Cum cheltuim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23711" y="1743526"/>
            <a:ext cx="6400800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1 617 400 </a:t>
            </a:r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F7C5CE97-6224-48BB-8EB4-5F7EDE7481E3}"/>
              </a:ext>
            </a:extLst>
          </p:cNvPr>
          <p:cNvSpPr txBox="1"/>
          <p:nvPr/>
        </p:nvSpPr>
        <p:spPr>
          <a:xfrm>
            <a:off x="209550" y="1128405"/>
            <a:ext cx="11829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>
                <a:solidFill>
                  <a:schemeClr val="accent2"/>
                </a:solidFill>
              </a:rPr>
              <a:t>Reparația drumurilor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8" name="Speech Bubble: Rectangle 17">
            <a:extLst>
              <a:ext uri="{FF2B5EF4-FFF2-40B4-BE49-F238E27FC236}">
                <a16:creationId xmlns="" xmlns:a16="http://schemas.microsoft.com/office/drawing/2014/main" id="{14493F65-4E6B-4DFD-A142-5F7605A16028}"/>
              </a:ext>
            </a:extLst>
          </p:cNvPr>
          <p:cNvSpPr/>
          <p:nvPr/>
        </p:nvSpPr>
        <p:spPr>
          <a:xfrm>
            <a:off x="744929" y="2884836"/>
            <a:ext cx="4645778" cy="1778879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C54D03B8-E66C-45C2-920F-9AF93E737D13}"/>
              </a:ext>
            </a:extLst>
          </p:cNvPr>
          <p:cNvSpPr txBox="1"/>
          <p:nvPr/>
        </p:nvSpPr>
        <p:spPr>
          <a:xfrm>
            <a:off x="499824" y="3079862"/>
            <a:ext cx="44129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MO" sz="3200" b="1" dirty="0" smtClean="0">
                <a:solidFill>
                  <a:schemeClr val="bg1"/>
                </a:solidFill>
              </a:rPr>
              <a:t>2,0</a:t>
            </a:r>
            <a:r>
              <a:rPr lang="ro-RO" sz="3200" b="1" dirty="0" smtClean="0">
                <a:solidFill>
                  <a:schemeClr val="bg1"/>
                </a:solidFill>
              </a:rPr>
              <a:t> </a:t>
            </a:r>
            <a:r>
              <a:rPr lang="ro-RO" sz="3200" b="1" dirty="0">
                <a:solidFill>
                  <a:schemeClr val="bg1"/>
                </a:solidFill>
              </a:rPr>
              <a:t>km de </a:t>
            </a:r>
            <a:br>
              <a:rPr lang="ro-RO" sz="3200" b="1" dirty="0">
                <a:solidFill>
                  <a:schemeClr val="bg1"/>
                </a:solidFill>
              </a:rPr>
            </a:br>
            <a:r>
              <a:rPr lang="ro-RO" sz="3200" b="1" dirty="0">
                <a:solidFill>
                  <a:schemeClr val="bg1"/>
                </a:solidFill>
              </a:rPr>
              <a:t>drum </a:t>
            </a:r>
            <a:r>
              <a:rPr lang="ro-RO" sz="3200" b="1" dirty="0" smtClean="0">
                <a:solidFill>
                  <a:schemeClr val="bg1"/>
                </a:solidFill>
              </a:rPr>
              <a:t>reparat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1" name="Speech Bubble: Rectangle 20">
            <a:extLst>
              <a:ext uri="{FF2B5EF4-FFF2-40B4-BE49-F238E27FC236}">
                <a16:creationId xmlns="" xmlns:a16="http://schemas.microsoft.com/office/drawing/2014/main" id="{C78BF705-396A-44A1-BFF7-570DDBB6F024}"/>
              </a:ext>
            </a:extLst>
          </p:cNvPr>
          <p:cNvSpPr/>
          <p:nvPr/>
        </p:nvSpPr>
        <p:spPr>
          <a:xfrm>
            <a:off x="6096000" y="2884836"/>
            <a:ext cx="5265218" cy="1778880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440DFA24-E99F-4942-806B-AA0D7A0CBB8D}"/>
              </a:ext>
            </a:extLst>
          </p:cNvPr>
          <p:cNvSpPr txBox="1"/>
          <p:nvPr/>
        </p:nvSpPr>
        <p:spPr>
          <a:xfrm>
            <a:off x="6212402" y="3079862"/>
            <a:ext cx="52672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MO" sz="3200" b="1" dirty="0" smtClean="0">
                <a:solidFill>
                  <a:schemeClr val="bg1"/>
                </a:solidFill>
              </a:rPr>
              <a:t>Întreținerea, renovarea și reparația străzilor locale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2B9241E5-D8CD-3BD4-A222-B6C5501C4E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54DEA438-A34F-4A79-168A-79691F4CE2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850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Cum cheltuim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Speech Bubble: Rectangle 17">
            <a:extLst>
              <a:ext uri="{FF2B5EF4-FFF2-40B4-BE49-F238E27FC236}">
                <a16:creationId xmlns="" xmlns:a16="http://schemas.microsoft.com/office/drawing/2014/main" id="{14493F65-4E6B-4DFD-A142-5F7605A16028}"/>
              </a:ext>
            </a:extLst>
          </p:cNvPr>
          <p:cNvSpPr/>
          <p:nvPr/>
        </p:nvSpPr>
        <p:spPr>
          <a:xfrm>
            <a:off x="3565241" y="3285009"/>
            <a:ext cx="4645778" cy="1778879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C54D03B8-E66C-45C2-920F-9AF93E737D13}"/>
              </a:ext>
            </a:extLst>
          </p:cNvPr>
          <p:cNvSpPr txBox="1"/>
          <p:nvPr/>
        </p:nvSpPr>
        <p:spPr>
          <a:xfrm>
            <a:off x="3798045" y="3285009"/>
            <a:ext cx="44129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MO" sz="3200" b="1" dirty="0" smtClean="0">
                <a:solidFill>
                  <a:schemeClr val="bg1"/>
                </a:solidFill>
              </a:rPr>
              <a:t>1573</a:t>
            </a:r>
            <a:r>
              <a:rPr lang="ro-RO" sz="3200" b="1" dirty="0" smtClean="0">
                <a:solidFill>
                  <a:schemeClr val="bg1"/>
                </a:solidFill>
              </a:rPr>
              <a:t> </a:t>
            </a:r>
            <a:endParaRPr lang="ro-RO" sz="3200" b="1" dirty="0">
              <a:solidFill>
                <a:schemeClr val="bg1"/>
              </a:solidFill>
            </a:endParaRPr>
          </a:p>
          <a:p>
            <a:pPr algn="ctr"/>
            <a:r>
              <a:rPr lang="ro-RO" sz="3200" b="1" dirty="0">
                <a:solidFill>
                  <a:schemeClr val="bg1"/>
                </a:solidFill>
              </a:rPr>
              <a:t>gospodării protejate de la incendiu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6B25A8A-EBAD-E267-1118-057C7FD68C22}"/>
              </a:ext>
            </a:extLst>
          </p:cNvPr>
          <p:cNvSpPr txBox="1"/>
          <p:nvPr/>
        </p:nvSpPr>
        <p:spPr>
          <a:xfrm>
            <a:off x="209550" y="1743075"/>
            <a:ext cx="117729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250 </a:t>
            </a:r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000 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3" name="TextBox 19">
            <a:extLst>
              <a:ext uri="{FF2B5EF4-FFF2-40B4-BE49-F238E27FC236}">
                <a16:creationId xmlns="" xmlns:a16="http://schemas.microsoft.com/office/drawing/2014/main" id="{004C6303-F6C9-9BCB-D26E-C93A7E74C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1128713"/>
            <a:ext cx="118284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o-RO" altLang="ro-RO" b="1" dirty="0">
                <a:solidFill>
                  <a:schemeClr val="accent2"/>
                </a:solidFill>
                <a:latin typeface="Calibri"/>
                <a:cs typeface="Calibri"/>
              </a:rPr>
              <a:t>Postul de pompieri și salvatori </a:t>
            </a:r>
          </a:p>
        </p:txBody>
      </p:sp>
      <p:sp>
        <p:nvSpPr>
          <p:cNvPr id="4" name="Speech Bubble: Rectangle 18">
            <a:extLst>
              <a:ext uri="{FF2B5EF4-FFF2-40B4-BE49-F238E27FC236}">
                <a16:creationId xmlns="" xmlns:a16="http://schemas.microsoft.com/office/drawing/2014/main" id="{303229AD-233D-2397-197D-4C7F7EEA489C}"/>
              </a:ext>
            </a:extLst>
          </p:cNvPr>
          <p:cNvSpPr/>
          <p:nvPr/>
        </p:nvSpPr>
        <p:spPr>
          <a:xfrm>
            <a:off x="368300" y="1862138"/>
            <a:ext cx="2330450" cy="90328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o-RO" altLang="ro-RO" sz="3200" b="1" dirty="0" smtClean="0">
                <a:solidFill>
                  <a:schemeClr val="bg1"/>
                </a:solidFill>
              </a:rPr>
              <a:t>2 </a:t>
            </a:r>
            <a:r>
              <a:rPr lang="ro-RO" altLang="ro-RO" sz="3200" b="1" dirty="0">
                <a:solidFill>
                  <a:schemeClr val="bg1"/>
                </a:solidFill>
              </a:rPr>
              <a:t>unități</a:t>
            </a:r>
            <a:endParaRPr lang="en-US" altLang="ro-RO" sz="3200" b="1" dirty="0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AC45ED7D-D422-0FAC-3F84-1120EC16B6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4812A2CE-0560-6ECF-626F-4D2542D51F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9614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80631A27-E357-21C7-2920-D040A636E80C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25" name="Title 1">
            <a:extLst>
              <a:ext uri="{FF2B5EF4-FFF2-40B4-BE49-F238E27FC236}">
                <a16:creationId xmlns="" xmlns:a16="http://schemas.microsoft.com/office/drawing/2014/main" id="{14919688-66E8-9BEA-6D7E-3ABD57915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8" y="231775"/>
            <a:ext cx="11884025" cy="736600"/>
          </a:xfrm>
        </p:spPr>
        <p:txBody>
          <a:bodyPr anchor="t"/>
          <a:lstStyle/>
          <a:p>
            <a:pPr algn="ctr" eaLnBrk="1" hangingPunct="1"/>
            <a:r>
              <a:rPr lang="ro-RO" altLang="ro-RO">
                <a:solidFill>
                  <a:schemeClr val="bg1"/>
                </a:solidFill>
                <a:latin typeface="Arial Black" panose="020B0A04020102020204" pitchFamily="34" charset="0"/>
              </a:rPr>
              <a:t>Cum cheltuim banii?</a:t>
            </a:r>
            <a:endParaRPr lang="en-US" altLang="ro-RO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C46A70D-6C0F-263A-288F-27F35D8240DA}"/>
              </a:ext>
            </a:extLst>
          </p:cNvPr>
          <p:cNvSpPr txBox="1"/>
          <p:nvPr/>
        </p:nvSpPr>
        <p:spPr>
          <a:xfrm>
            <a:off x="2468071" y="1743075"/>
            <a:ext cx="6837770" cy="708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 </a:t>
            </a:r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5000 </a:t>
            </a:r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30727" name="TextBox 19">
            <a:extLst>
              <a:ext uri="{FF2B5EF4-FFF2-40B4-BE49-F238E27FC236}">
                <a16:creationId xmlns="" xmlns:a16="http://schemas.microsoft.com/office/drawing/2014/main" id="{8988FD26-CDEF-BD85-15A6-304ACD9DB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1128713"/>
            <a:ext cx="118284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o-RO" altLang="ro-RO" b="1" dirty="0">
                <a:solidFill>
                  <a:schemeClr val="accent2"/>
                </a:solidFill>
              </a:rPr>
              <a:t>Servicii de suport în domeniul Apărării Naționale</a:t>
            </a:r>
            <a:endParaRPr lang="en-US" altLang="ro-RO" b="1" dirty="0">
              <a:solidFill>
                <a:schemeClr val="accent2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649A4EB0-E75F-F947-A136-2A11E078DE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B263A946-A638-7847-8A17-80378F8DBD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  <p:sp>
        <p:nvSpPr>
          <p:cNvPr id="8" name="Speech Bubble: Rectangle 17">
            <a:extLst>
              <a:ext uri="{FF2B5EF4-FFF2-40B4-BE49-F238E27FC236}">
                <a16:creationId xmlns="" xmlns:a16="http://schemas.microsoft.com/office/drawing/2014/main" id="{14493F65-4E6B-4DFD-A142-5F7605A16028}"/>
              </a:ext>
            </a:extLst>
          </p:cNvPr>
          <p:cNvSpPr/>
          <p:nvPr/>
        </p:nvSpPr>
        <p:spPr>
          <a:xfrm>
            <a:off x="3565241" y="3285009"/>
            <a:ext cx="4645778" cy="1778879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MO" sz="2800" b="1" dirty="0" smtClean="0">
                <a:solidFill>
                  <a:schemeClr val="bg1"/>
                </a:solidFill>
              </a:rPr>
              <a:t>Transportarea recruților la centrul militar Strășeni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469E1D6-ACE3-9FD3-6A96-617ABBB4F47B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49" name="Title 1">
            <a:extLst>
              <a:ext uri="{FF2B5EF4-FFF2-40B4-BE49-F238E27FC236}">
                <a16:creationId xmlns="" xmlns:a16="http://schemas.microsoft.com/office/drawing/2014/main" id="{171C6623-9E40-8567-2053-F90B9BE62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8" y="231775"/>
            <a:ext cx="11884025" cy="736600"/>
          </a:xfrm>
        </p:spPr>
        <p:txBody>
          <a:bodyPr anchor="t"/>
          <a:lstStyle/>
          <a:p>
            <a:pPr algn="ctr" eaLnBrk="1" hangingPunct="1"/>
            <a:r>
              <a:rPr lang="ro-RO" altLang="ro-RO">
                <a:solidFill>
                  <a:schemeClr val="bg1"/>
                </a:solidFill>
                <a:latin typeface="Arial Black" panose="020B0A04020102020204" pitchFamily="34" charset="0"/>
              </a:rPr>
              <a:t>Cum cheltuim banii?</a:t>
            </a:r>
            <a:endParaRPr lang="en-US" altLang="ro-RO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5A46E6C-2D54-8987-7EED-685D02FF1F74}"/>
              </a:ext>
            </a:extLst>
          </p:cNvPr>
          <p:cNvSpPr txBox="1"/>
          <p:nvPr/>
        </p:nvSpPr>
        <p:spPr>
          <a:xfrm>
            <a:off x="209550" y="1938447"/>
            <a:ext cx="117729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o-MO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162 400 </a:t>
            </a:r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31751" name="TextBox 19">
            <a:extLst>
              <a:ext uri="{FF2B5EF4-FFF2-40B4-BE49-F238E27FC236}">
                <a16:creationId xmlns="" xmlns:a16="http://schemas.microsoft.com/office/drawing/2014/main" id="{8C716D82-28B4-34BF-48F0-0A23BFFF9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1128713"/>
            <a:ext cx="118284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o-RO" altLang="ro-RO" b="1" dirty="0">
                <a:solidFill>
                  <a:schemeClr val="accent2"/>
                </a:solidFill>
              </a:rPr>
              <a:t>Fondul de rezervă</a:t>
            </a:r>
          </a:p>
        </p:txBody>
      </p:sp>
      <p:sp>
        <p:nvSpPr>
          <p:cNvPr id="9" name="Speech Bubble: Rectangle 17">
            <a:extLst>
              <a:ext uri="{FF2B5EF4-FFF2-40B4-BE49-F238E27FC236}">
                <a16:creationId xmlns="" xmlns:a16="http://schemas.microsoft.com/office/drawing/2014/main" id="{7CD28A47-286B-23EF-541C-8499157208FD}"/>
              </a:ext>
            </a:extLst>
          </p:cNvPr>
          <p:cNvSpPr/>
          <p:nvPr/>
        </p:nvSpPr>
        <p:spPr>
          <a:xfrm>
            <a:off x="3196354" y="3102837"/>
            <a:ext cx="5785805" cy="260204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o-RO" altLang="ro-RO" sz="2800" b="1" dirty="0">
                <a:solidFill>
                  <a:schemeClr val="bg1"/>
                </a:solidFill>
              </a:rPr>
              <a:t>1 %  din </a:t>
            </a:r>
            <a:r>
              <a:rPr lang="ro-RO" altLang="ro-RO" sz="2800" b="1" dirty="0" smtClean="0">
                <a:solidFill>
                  <a:schemeClr val="bg1"/>
                </a:solidFill>
              </a:rPr>
              <a:t>buget </a:t>
            </a:r>
          </a:p>
          <a:p>
            <a:pPr algn="ctr" eaLnBrk="1" hangingPunct="1">
              <a:defRPr/>
            </a:pPr>
            <a:r>
              <a:rPr lang="ro-MO" altLang="ro-RO" sz="2800" b="1" dirty="0" smtClean="0">
                <a:solidFill>
                  <a:schemeClr val="bg1"/>
                </a:solidFill>
              </a:rPr>
              <a:t>Cheltuieli pentru acțiuni cu caracter excepțional și imprevizibil conform regulamentului de utilizare a fondului de rezervă</a:t>
            </a:r>
            <a:endParaRPr lang="en-US" altLang="ro-RO" sz="2800" b="1" dirty="0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D9D04EAD-F362-1D8F-0492-D5D17DD7BF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A6729879-FC7E-9C67-6A94-7D06595985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ACAB071-F407-4CAD-AC67-69D6C6AFB641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05AD632C-5E09-E2A9-D73B-E0A18CA6FBE2}"/>
              </a:ext>
            </a:extLst>
          </p:cNvPr>
          <p:cNvSpPr txBox="1">
            <a:spLocks/>
          </p:cNvSpPr>
          <p:nvPr/>
        </p:nvSpPr>
        <p:spPr>
          <a:xfrm>
            <a:off x="1625600" y="2152073"/>
            <a:ext cx="8876145" cy="26941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6000">
                <a:solidFill>
                  <a:schemeClr val="accent2"/>
                </a:solidFill>
                <a:latin typeface="Arial Black" panose="020B0A04020102020204" pitchFamily="34" charset="0"/>
              </a:rPr>
              <a:t>Taxe și impozite  locale </a:t>
            </a:r>
          </a:p>
          <a:p>
            <a:pPr algn="ctr"/>
            <a:r>
              <a:rPr lang="ro-RO" sz="6000">
                <a:solidFill>
                  <a:schemeClr val="accent2"/>
                </a:solidFill>
                <a:latin typeface="Arial Black" panose="020B0A04020102020204" pitchFamily="34" charset="0"/>
              </a:rPr>
              <a:t>20</a:t>
            </a:r>
            <a:r>
              <a:rPr lang="en-US" sz="6000">
                <a:solidFill>
                  <a:schemeClr val="accent2"/>
                </a:solidFill>
                <a:latin typeface="Arial Black" panose="020B0A04020102020204" pitchFamily="34" charset="0"/>
              </a:rPr>
              <a:t>25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F3C38251-287A-5015-4C3A-104AF5A1BE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88503F4-4A7F-6DF5-C2A8-C5CD95693D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5651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>
            <a:extLst>
              <a:ext uri="{FF2B5EF4-FFF2-40B4-BE49-F238E27FC236}">
                <a16:creationId xmlns="" xmlns:a16="http://schemas.microsoft.com/office/drawing/2014/main" id="{5C0FE4CB-D799-845F-455F-2A9B009708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6096000"/>
            <a:ext cx="15779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8">
            <a:extLst>
              <a:ext uri="{FF2B5EF4-FFF2-40B4-BE49-F238E27FC236}">
                <a16:creationId xmlns="" xmlns:a16="http://schemas.microsoft.com/office/drawing/2014/main" id="{E29A2B0C-07D2-FC01-A703-A27E01D1C7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525" y="6032500"/>
            <a:ext cx="12001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71A63005-C31C-00A4-64A1-72E93C6EA273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01" name="Title 1">
            <a:extLst>
              <a:ext uri="{FF2B5EF4-FFF2-40B4-BE49-F238E27FC236}">
                <a16:creationId xmlns="" xmlns:a16="http://schemas.microsoft.com/office/drawing/2014/main" id="{5205E776-0D8A-4DDE-E0A2-641ECEC58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8" y="231775"/>
            <a:ext cx="11884025" cy="736600"/>
          </a:xfrm>
        </p:spPr>
        <p:txBody>
          <a:bodyPr anchor="t">
            <a:normAutofit/>
          </a:bodyPr>
          <a:lstStyle/>
          <a:p>
            <a:pPr algn="ctr" eaLnBrk="1" hangingPunct="1"/>
            <a:r>
              <a:rPr lang="it-IT" altLang="ro-RO">
                <a:solidFill>
                  <a:schemeClr val="bg1"/>
                </a:solidFill>
                <a:latin typeface="Arial Black" panose="020B0A04020102020204" pitchFamily="34" charset="0"/>
              </a:rPr>
              <a:t>Cotele la impozitul </a:t>
            </a:r>
            <a:r>
              <a:rPr lang="ro-RO" altLang="ro-RO">
                <a:solidFill>
                  <a:schemeClr val="bg1"/>
                </a:solidFill>
                <a:latin typeface="Arial Black" panose="020B0A04020102020204" pitchFamily="34" charset="0"/>
              </a:rPr>
              <a:t>funciar</a:t>
            </a:r>
            <a:endParaRPr lang="en-US" altLang="ro-RO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9EC7A5C1-228E-A1F3-8E85-A085A499D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772366"/>
              </p:ext>
            </p:extLst>
          </p:nvPr>
        </p:nvGraphicFramePr>
        <p:xfrm>
          <a:off x="209550" y="1151255"/>
          <a:ext cx="11879263" cy="5117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30664">
                  <a:extLst>
                    <a:ext uri="{9D8B030D-6E8A-4147-A177-3AD203B41FA5}">
                      <a16:colId xmlns="" xmlns:a16="http://schemas.microsoft.com/office/drawing/2014/main" val="2942028024"/>
                    </a:ext>
                  </a:extLst>
                </a:gridCol>
                <a:gridCol w="2548599">
                  <a:extLst>
                    <a:ext uri="{9D8B030D-6E8A-4147-A177-3AD203B41FA5}">
                      <a16:colId xmlns="" xmlns:a16="http://schemas.microsoft.com/office/drawing/2014/main" val="162917662"/>
                    </a:ext>
                  </a:extLst>
                </a:gridCol>
              </a:tblGrid>
              <a:tr h="595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Terenurile cu destinație agricolă: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1) toate terenurile, altele </a:t>
                      </a:r>
                      <a:r>
                        <a:rPr lang="ro-RO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decât </a:t>
                      </a: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cele destinate </a:t>
                      </a:r>
                      <a:r>
                        <a:rPr lang="ro-RO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fânețelor </a:t>
                      </a: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și pășunilor: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lvl="1" algn="just">
                        <a:lnSpc>
                          <a:spcPct val="115000"/>
                        </a:lnSpc>
                      </a:pP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a) care au indici cadastrali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39701" marR="397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6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1.5 lei grad/ha</a:t>
                      </a:r>
                      <a:endParaRPr lang="en-US" sz="16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5654975"/>
                  </a:ext>
                </a:extLst>
              </a:tr>
              <a:tr h="250106">
                <a:tc>
                  <a:txBody>
                    <a:bodyPr/>
                    <a:lstStyle/>
                    <a:p>
                      <a:pPr marL="45720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b) care nu au indici cadastrali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110 lei p/u ha</a:t>
                      </a:r>
                      <a:endParaRPr lang="en-US" dirty="0"/>
                    </a:p>
                  </a:txBody>
                  <a:tcPr marL="39701" marR="397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5281160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2) Terenurile destinate </a:t>
                      </a:r>
                      <a:r>
                        <a:rPr lang="ro-RO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fânețelor </a:t>
                      </a:r>
                      <a:r>
                        <a:rPr lang="ro-RO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și pășunilor:</a:t>
                      </a:r>
                      <a:endParaRPr lang="en-US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lvl="1" algn="just">
                        <a:lnSpc>
                          <a:spcPct val="115000"/>
                        </a:lnSpc>
                      </a:pPr>
                      <a:r>
                        <a:rPr lang="ro-RO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a) care au indici cadastrali</a:t>
                      </a:r>
                      <a:endParaRPr lang="en-US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39701" marR="397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6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0.75 lei p/u 1 grad ha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2263699"/>
                  </a:ext>
                </a:extLst>
              </a:tr>
              <a:tr h="254678">
                <a:tc>
                  <a:txBody>
                    <a:bodyPr/>
                    <a:lstStyle/>
                    <a:p>
                      <a:pPr marL="45720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b) care nu au indici cadastrali</a:t>
                      </a:r>
                      <a:endParaRPr lang="en-US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55 lei p/u 1 ha</a:t>
                      </a:r>
                      <a:endParaRPr lang="en-US" dirty="0"/>
                    </a:p>
                  </a:txBody>
                  <a:tcPr marL="39701" marR="397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8735177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3) Terenurile ocupate de obiecte acvatice (iazuri, lacuri etc.)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115 lei </a:t>
                      </a:r>
                      <a:r>
                        <a:rPr lang="ro-RO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p/u 1 ha </a:t>
                      </a:r>
                      <a:r>
                        <a:rPr lang="ro-RO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de suprafața acvatică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3894554"/>
                  </a:ext>
                </a:extLst>
              </a:tr>
              <a:tr h="10751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800" u="sng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Terenurile din intravilan</a:t>
                      </a: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, inclusiv: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457200" lvl="1" indent="0" algn="just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1) terenurile pe care sunt amplasate fondul de locuințe, loturi de pe </a:t>
                      </a:r>
                      <a:r>
                        <a:rPr lang="ro-RO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lângă </a:t>
                      </a: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domiciliu (inclusiv terenurile atribuite de către autoritățile publice locale ca loturi de pe lingă domiciliu și distribuite în extravilan, din cauza insuficienței de terenuri în intravilan (grădini)) în localitățile rurale; 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 lei p/u 100 m</a:t>
                      </a:r>
                      <a:r>
                        <a:rPr lang="ro-RO" sz="1600" b="1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0620087"/>
                  </a:ext>
                </a:extLst>
              </a:tr>
              <a:tr h="513201">
                <a:tc>
                  <a:txBody>
                    <a:bodyPr/>
                    <a:lstStyle/>
                    <a:p>
                      <a:pPr marL="457200" lvl="1" indent="0" algn="just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ro-RO" sz="16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2) terenurile destinate întreprinderilor agricole, alte terenuri neevaluate de către organele cadastrale teritoriale conform valorii estimate. </a:t>
                      </a:r>
                      <a:endParaRPr lang="en-US" sz="16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6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10 lei p/u 100 m</a:t>
                      </a:r>
                      <a:r>
                        <a:rPr lang="ro-RO" sz="1600" b="1" baseline="30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6188384"/>
                  </a:ext>
                </a:extLst>
              </a:tr>
              <a:tr h="8113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800" u="sng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Terenurile din extravilan</a:t>
                      </a: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, inclusiv: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      </a:t>
                      </a:r>
                      <a:r>
                        <a:rPr lang="ro-RO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1) terenurile altele decât cele specificate la alin. 1), neevaluate de către organele cadastrale teritoriale conform valorii estimate.</a:t>
                      </a:r>
                      <a:endParaRPr 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70 lei p/u 1 ha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3623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8060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71A63005-C31C-00A4-64A1-72E93C6EA273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01" name="Title 1">
            <a:extLst>
              <a:ext uri="{FF2B5EF4-FFF2-40B4-BE49-F238E27FC236}">
                <a16:creationId xmlns="" xmlns:a16="http://schemas.microsoft.com/office/drawing/2014/main" id="{5205E776-0D8A-4DDE-E0A2-641ECEC58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8" y="231775"/>
            <a:ext cx="11884025" cy="736600"/>
          </a:xfrm>
        </p:spPr>
        <p:txBody>
          <a:bodyPr anchor="t">
            <a:noAutofit/>
          </a:bodyPr>
          <a:lstStyle/>
          <a:p>
            <a:pPr algn="ctr" eaLnBrk="1" hangingPunct="1"/>
            <a:r>
              <a:rPr lang="it-IT" altLang="ro-RO" sz="3200">
                <a:solidFill>
                  <a:schemeClr val="bg1"/>
                </a:solidFill>
                <a:latin typeface="Arial Black" panose="020B0A04020102020204" pitchFamily="34" charset="0"/>
              </a:rPr>
              <a:t>Cotele la impozitul pe bunuri imobiliare</a:t>
            </a:r>
            <a:r>
              <a:rPr lang="ro-RO" altLang="ro-RO" sz="3200">
                <a:solidFill>
                  <a:schemeClr val="bg1"/>
                </a:solidFill>
                <a:latin typeface="Arial Black" panose="020B0A04020102020204" pitchFamily="34" charset="0"/>
              </a:rPr>
              <a:t> neevaluate</a:t>
            </a:r>
            <a:endParaRPr lang="en-US" altLang="ro-RO" sz="32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69800903-93D0-49B3-66FF-7EF292130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527859"/>
              </p:ext>
            </p:extLst>
          </p:nvPr>
        </p:nvGraphicFramePr>
        <p:xfrm>
          <a:off x="461963" y="1064633"/>
          <a:ext cx="11576050" cy="4732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62047">
                  <a:extLst>
                    <a:ext uri="{9D8B030D-6E8A-4147-A177-3AD203B41FA5}">
                      <a16:colId xmlns="" xmlns:a16="http://schemas.microsoft.com/office/drawing/2014/main" val="3579770290"/>
                    </a:ext>
                  </a:extLst>
                </a:gridCol>
                <a:gridCol w="2814003">
                  <a:extLst>
                    <a:ext uri="{9D8B030D-6E8A-4147-A177-3AD203B41FA5}">
                      <a16:colId xmlns="" xmlns:a16="http://schemas.microsoft.com/office/drawing/2014/main" val="458525946"/>
                    </a:ext>
                  </a:extLst>
                </a:gridCol>
              </a:tblGrid>
              <a:tr h="7757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Pentru clădirile și construcțiile cu destinație agricolă, precum și pe alte bunuri imobiliare, </a:t>
                      </a:r>
                      <a:r>
                        <a:rPr lang="ro-RO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neevaluate </a:t>
                      </a:r>
                      <a:r>
                        <a:rPr lang="ro-RO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de către organele cadastrale teritoriale conform valorii estimate, se stabilește după cum urmează:    </a:t>
                      </a:r>
                      <a:endParaRPr lang="ro-RO" sz="18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marL="342900" lvl="0" indent="0" algn="l">
                        <a:lnSpc>
                          <a:spcPct val="114999"/>
                        </a:lnSpc>
                        <a:buAutoNum type="alphaLcParenR"/>
                      </a:pPr>
                      <a:r>
                        <a:rPr lang="en-US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/>
                        </a:rPr>
                        <a:t>pentru</a:t>
                      </a: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/>
                        </a:rPr>
                        <a:t>persoanele</a:t>
                      </a: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/>
                        </a:rPr>
                        <a:t>juridice</a:t>
                      </a: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/>
                        </a:rPr>
                        <a:t>si</a:t>
                      </a: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/>
                        </a:rPr>
                        <a:t>fizice</a:t>
                      </a: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/>
                        </a:rPr>
                        <a:t>, care </a:t>
                      </a:r>
                      <a:r>
                        <a:rPr lang="en-US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/>
                        </a:rPr>
                        <a:t>desfășoară</a:t>
                      </a: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/>
                        </a:rPr>
                        <a:t>activitate</a:t>
                      </a: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/>
                        </a:rPr>
                        <a:t> de </a:t>
                      </a:r>
                      <a:r>
                        <a:rPr lang="en-US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/>
                        </a:rPr>
                        <a:t>întreprinzător</a:t>
                      </a: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/>
                        </a:rPr>
                        <a:t>;</a:t>
                      </a:r>
                    </a:p>
                  </a:txBody>
                  <a:tcPr marL="52978" marR="529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</a:pPr>
                      <a:r>
                        <a:rPr lang="ro-RO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</a:t>
                      </a:r>
                      <a:r>
                        <a:rPr lang="ro-RO" sz="18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din valoarea contabila</a:t>
                      </a:r>
                      <a:endParaRPr lang="en-U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978" marR="52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7685900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pPr marL="342900" lvl="0" indent="0" algn="just">
                        <a:lnSpc>
                          <a:spcPct val="114999"/>
                        </a:lnSpc>
                        <a:buNone/>
                      </a:pPr>
                      <a:endParaRPr lang="ro-RO" sz="18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  <a:p>
                      <a:pPr marL="342900" lvl="0" indent="0" algn="just">
                        <a:lnSpc>
                          <a:spcPct val="114999"/>
                        </a:lnSpc>
                        <a:buNone/>
                      </a:pPr>
                      <a:r>
                        <a:rPr lang="ro-RO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b)</a:t>
                      </a:r>
                      <a:r>
                        <a:rPr lang="it-IT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pentru</a:t>
                      </a:r>
                      <a:r>
                        <a:rPr lang="it-IT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 </a:t>
                      </a:r>
                      <a:r>
                        <a:rPr lang="it-IT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persoanele fizice, altele decât cele specificate la </a:t>
                      </a:r>
                      <a:r>
                        <a:rPr lang="ro-MO" sz="18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lit.a</a:t>
                      </a:r>
                      <a:r>
                        <a:rPr lang="ro-MO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)</a:t>
                      </a:r>
                    </a:p>
                    <a:p>
                      <a:pPr marL="342900" lvl="0" indent="0" algn="just">
                        <a:lnSpc>
                          <a:spcPct val="114999"/>
                        </a:lnSpc>
                        <a:buNone/>
                      </a:pPr>
                      <a:endParaRPr lang="it-IT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52978" marR="529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0.1% din costul bunurilor imobile</a:t>
                      </a:r>
                      <a:endParaRPr lang="en-US" sz="2000" dirty="0"/>
                    </a:p>
                  </a:txBody>
                  <a:tcPr marL="52978" marR="529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53623895"/>
                  </a:ext>
                </a:extLst>
              </a:tr>
              <a:tr h="8848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Bunurile imobiliare cu destinație locativă (apartamente și case de locuit individuale) din localitățile rurale se stabilesc după cum urmează</a:t>
                      </a:r>
                      <a:r>
                        <a:rPr lang="ro-RO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: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indent="342900" algn="just">
                        <a:lnSpc>
                          <a:spcPct val="115000"/>
                        </a:lnSpc>
                      </a:pPr>
                      <a:r>
                        <a:rPr lang="ro-RO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a) pentru persoanele juridice și fizice care desfășoară activitate de întreprinzător;</a:t>
                      </a: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78" marR="529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o-RO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lvl="0" algn="l">
                        <a:lnSpc>
                          <a:spcPct val="114999"/>
                        </a:lnSpc>
                        <a:buNone/>
                      </a:pPr>
                      <a:endParaRPr lang="ro-RO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lvl="0" algn="l">
                        <a:lnSpc>
                          <a:spcPct val="114999"/>
                        </a:lnSpc>
                        <a:buNone/>
                      </a:pPr>
                      <a:r>
                        <a:rPr lang="ro-RO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0.3% </a:t>
                      </a:r>
                      <a:r>
                        <a:rPr lang="ro-RO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din valoarea contabila</a:t>
                      </a:r>
                      <a:endParaRPr 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52978" marR="529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8433733"/>
                  </a:ext>
                </a:extLst>
              </a:tr>
              <a:tr h="370232">
                <a:tc>
                  <a:txBody>
                    <a:bodyPr/>
                    <a:lstStyle/>
                    <a:p>
                      <a:pPr indent="342900" algn="l">
                        <a:lnSpc>
                          <a:spcPct val="115000"/>
                        </a:lnSpc>
                      </a:pPr>
                      <a:endParaRPr lang="ro-RO" sz="18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indent="342900" algn="l">
                        <a:lnSpc>
                          <a:spcPct val="115000"/>
                        </a:lnSpc>
                      </a:pPr>
                      <a:r>
                        <a:rPr lang="ro-RO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ro-RO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) persoanele fizice, altele </a:t>
                      </a:r>
                      <a:r>
                        <a:rPr lang="ro-RO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decât </a:t>
                      </a:r>
                      <a:r>
                        <a:rPr lang="ro-RO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cele specificate la lit. a</a:t>
                      </a:r>
                      <a:r>
                        <a:rPr lang="ro-RO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)</a:t>
                      </a:r>
                    </a:p>
                    <a:p>
                      <a:pPr indent="342900" algn="l">
                        <a:lnSpc>
                          <a:spcPct val="115000"/>
                        </a:lnSpc>
                      </a:pP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78" marR="529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o-RO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0.3% </a:t>
                      </a:r>
                      <a:r>
                        <a:rPr lang="ro-RO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din costul bunurilor imobile</a:t>
                      </a:r>
                      <a:endParaRPr 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78" marR="529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37218358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62D93D98-FEC1-1561-FD1F-16B0B38139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C381336-7C79-C467-2D34-A355014C1C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9431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71A63005-C31C-00A4-64A1-72E93C6EA273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01" name="Title 1">
            <a:extLst>
              <a:ext uri="{FF2B5EF4-FFF2-40B4-BE49-F238E27FC236}">
                <a16:creationId xmlns="" xmlns:a16="http://schemas.microsoft.com/office/drawing/2014/main" id="{5205E776-0D8A-4DDE-E0A2-641ECEC58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8" y="231775"/>
            <a:ext cx="11884025" cy="736600"/>
          </a:xfrm>
        </p:spPr>
        <p:txBody>
          <a:bodyPr anchor="t">
            <a:noAutofit/>
          </a:bodyPr>
          <a:lstStyle/>
          <a:p>
            <a:pPr algn="ctr" eaLnBrk="1" hangingPunct="1"/>
            <a:r>
              <a:rPr lang="it-IT" altLang="ro-RO" sz="3200">
                <a:solidFill>
                  <a:schemeClr val="bg1"/>
                </a:solidFill>
                <a:latin typeface="Arial Black" panose="020B0A04020102020204" pitchFamily="34" charset="0"/>
              </a:rPr>
              <a:t>Cotele la impozitul pe bunuri imobiliare</a:t>
            </a:r>
            <a:r>
              <a:rPr lang="ro-RO" altLang="ro-RO" sz="3200">
                <a:solidFill>
                  <a:schemeClr val="bg1"/>
                </a:solidFill>
                <a:latin typeface="Arial Black" panose="020B0A04020102020204" pitchFamily="34" charset="0"/>
              </a:rPr>
              <a:t> evaluate</a:t>
            </a:r>
            <a:endParaRPr lang="en-US" altLang="ro-RO" sz="32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419AAA27-CB3E-D555-9EB7-ACA07D9C0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470539"/>
              </p:ext>
            </p:extLst>
          </p:nvPr>
        </p:nvGraphicFramePr>
        <p:xfrm>
          <a:off x="535709" y="1200149"/>
          <a:ext cx="10926618" cy="451725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716018">
                  <a:extLst>
                    <a:ext uri="{9D8B030D-6E8A-4147-A177-3AD203B41FA5}">
                      <a16:colId xmlns="" xmlns:a16="http://schemas.microsoft.com/office/drawing/2014/main" val="2157663595"/>
                    </a:ext>
                  </a:extLst>
                </a:gridCol>
                <a:gridCol w="8013654">
                  <a:extLst>
                    <a:ext uri="{9D8B030D-6E8A-4147-A177-3AD203B41FA5}">
                      <a16:colId xmlns="" xmlns:a16="http://schemas.microsoft.com/office/drawing/2014/main" val="2599398145"/>
                    </a:ext>
                  </a:extLst>
                </a:gridCol>
                <a:gridCol w="2196946">
                  <a:extLst>
                    <a:ext uri="{9D8B030D-6E8A-4147-A177-3AD203B41FA5}">
                      <a16:colId xmlns="" xmlns:a16="http://schemas.microsoft.com/office/drawing/2014/main" val="797847315"/>
                    </a:ext>
                  </a:extLst>
                </a:gridCol>
              </a:tblGrid>
              <a:tr h="626513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2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Bunuri imobiliare, inclusiv:</a:t>
                      </a:r>
                      <a:endParaRPr lang="en-US" sz="2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Bunurile imobiliare, inclusiv:</a:t>
                      </a:r>
                      <a:endParaRPr lang="en-US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15443279"/>
                  </a:ext>
                </a:extLst>
              </a:tr>
              <a:tr h="12954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2000" b="1">
                          <a:solidFill>
                            <a:schemeClr val="accent2"/>
                          </a:solidFill>
                          <a:effectLst/>
                        </a:rPr>
                        <a:t>1.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2000" b="1" dirty="0" smtClean="0">
                          <a:solidFill>
                            <a:schemeClr val="accent2"/>
                          </a:solidFill>
                          <a:effectLst/>
                        </a:rPr>
                        <a:t>- cu </a:t>
                      </a:r>
                      <a:r>
                        <a:rPr lang="ro-RO" sz="2000" b="1" dirty="0">
                          <a:solidFill>
                            <a:schemeClr val="accent2"/>
                          </a:solidFill>
                          <a:effectLst/>
                        </a:rPr>
                        <a:t>destinație locativă (apartamente și case de locuit individuale terenuri aferente acestor bunuri)</a:t>
                      </a:r>
                      <a:endParaRPr lang="en-US" sz="2000" b="1" dirty="0">
                        <a:solidFill>
                          <a:schemeClr val="accent2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800" b="1" dirty="0" smtClean="0">
                          <a:solidFill>
                            <a:schemeClr val="accent2"/>
                          </a:solidFill>
                          <a:effectLst/>
                        </a:rPr>
                        <a:t>0.3% din valoarea estimată a bunurilor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22745414"/>
                  </a:ext>
                </a:extLst>
              </a:tr>
              <a:tr h="6265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2.</a:t>
                      </a:r>
                      <a:endParaRPr 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- pentru terenurile </a:t>
                      </a:r>
                      <a:r>
                        <a:rPr lang="ro-RO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agricole cu construcții amplasate pe ele</a:t>
                      </a:r>
                      <a:endParaRPr 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0.3% din valoarea estimată a bunurilor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18375846"/>
                  </a:ext>
                </a:extLst>
              </a:tr>
              <a:tr h="1964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2000" b="1" dirty="0" smtClean="0">
                          <a:solidFill>
                            <a:schemeClr val="accent2"/>
                          </a:solidFill>
                          <a:effectLst/>
                        </a:rPr>
                        <a:t>3.</a:t>
                      </a:r>
                      <a:endParaRPr lang="en-US" sz="2000" b="1" dirty="0">
                        <a:solidFill>
                          <a:schemeClr val="accent2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2000" b="1" dirty="0">
                          <a:solidFill>
                            <a:schemeClr val="accent2"/>
                          </a:solidFill>
                          <a:effectLst/>
                        </a:rPr>
                        <a:t>Bunurile imobiliare cu altă destinație </a:t>
                      </a:r>
                      <a:r>
                        <a:rPr lang="ro-RO" sz="2000" b="1" dirty="0" smtClean="0">
                          <a:solidFill>
                            <a:schemeClr val="accent2"/>
                          </a:solidFill>
                          <a:effectLst/>
                        </a:rPr>
                        <a:t>decât </a:t>
                      </a:r>
                      <a:r>
                        <a:rPr lang="ro-RO" sz="2000" b="1" dirty="0">
                          <a:solidFill>
                            <a:schemeClr val="accent2"/>
                          </a:solidFill>
                          <a:effectLst/>
                        </a:rPr>
                        <a:t>cea locativă sau agricolă, inclusiv </a:t>
                      </a:r>
                      <a:r>
                        <a:rPr lang="ro-RO" sz="2000" b="1" dirty="0" smtClean="0">
                          <a:solidFill>
                            <a:schemeClr val="accent2"/>
                          </a:solidFill>
                          <a:effectLst/>
                        </a:rPr>
                        <a:t>exceptând </a:t>
                      </a:r>
                      <a:r>
                        <a:rPr lang="ro-RO" sz="2000" b="1" dirty="0">
                          <a:solidFill>
                            <a:schemeClr val="accent2"/>
                          </a:solidFill>
                          <a:effectLst/>
                        </a:rPr>
                        <a:t>garajele și terenurile pe care acestea sunt amplasate și loturile întovărășirilor pomicole cu sau fără construcții amplasate pe ele. </a:t>
                      </a:r>
                      <a:endParaRPr lang="en-US" sz="2000" b="1" dirty="0">
                        <a:solidFill>
                          <a:schemeClr val="accent2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800" b="1" dirty="0" smtClean="0">
                          <a:solidFill>
                            <a:schemeClr val="accent2"/>
                          </a:solidFill>
                          <a:effectLst/>
                        </a:rPr>
                        <a:t>0.3% din</a:t>
                      </a:r>
                      <a:r>
                        <a:rPr lang="ro-RO" sz="1800" b="1" baseline="0" dirty="0" smtClean="0">
                          <a:solidFill>
                            <a:schemeClr val="accent2"/>
                          </a:solidFill>
                          <a:effectLst/>
                        </a:rPr>
                        <a:t> baza impozabilă </a:t>
                      </a:r>
                      <a:r>
                        <a:rPr lang="ro-RO" sz="1800" b="1" dirty="0" smtClean="0">
                          <a:solidFill>
                            <a:schemeClr val="accent2"/>
                          </a:solidFill>
                          <a:effectLst/>
                        </a:rPr>
                        <a:t> a bunurilor imobiliare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5450875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9A8404B7-3A05-8687-C70E-E32E239C43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23" y="6341217"/>
            <a:ext cx="1058791" cy="3169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38ABD75-9FCE-EC22-18C4-A795AF7394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298294"/>
            <a:ext cx="805552" cy="4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25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>
            <a:extLst>
              <a:ext uri="{FF2B5EF4-FFF2-40B4-BE49-F238E27FC236}">
                <a16:creationId xmlns="" xmlns:a16="http://schemas.microsoft.com/office/drawing/2014/main" id="{8E39CC11-9B14-9FC8-494B-00BC0861C0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6096000"/>
            <a:ext cx="15779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8">
            <a:extLst>
              <a:ext uri="{FF2B5EF4-FFF2-40B4-BE49-F238E27FC236}">
                <a16:creationId xmlns="" xmlns:a16="http://schemas.microsoft.com/office/drawing/2014/main" id="{5462C80F-62EB-0F1A-81D4-5261F9CFF3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525" y="6032500"/>
            <a:ext cx="12001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0856F3B1-E924-82F8-ADC5-1C3BE37A7CAF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5" name="Title 1">
            <a:extLst>
              <a:ext uri="{FF2B5EF4-FFF2-40B4-BE49-F238E27FC236}">
                <a16:creationId xmlns="" xmlns:a16="http://schemas.microsoft.com/office/drawing/2014/main" id="{75A4791E-20EA-E48C-25DA-0FBA2198D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8" y="231775"/>
            <a:ext cx="11884025" cy="736600"/>
          </a:xfrm>
        </p:spPr>
        <p:txBody>
          <a:bodyPr anchor="t"/>
          <a:lstStyle/>
          <a:p>
            <a:pPr algn="ctr" eaLnBrk="1" hangingPunct="1"/>
            <a:r>
              <a:rPr lang="ro-RO" altLang="ro-RO">
                <a:solidFill>
                  <a:schemeClr val="bg1"/>
                </a:solidFill>
                <a:latin typeface="Arial Black" panose="020B0A04020102020204" pitchFamily="34" charset="0"/>
              </a:rPr>
              <a:t>Agenda</a:t>
            </a:r>
            <a:endParaRPr lang="en-US" altLang="ro-RO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126" name="TextBox 9">
            <a:extLst>
              <a:ext uri="{FF2B5EF4-FFF2-40B4-BE49-F238E27FC236}">
                <a16:creationId xmlns="" xmlns:a16="http://schemas.microsoft.com/office/drawing/2014/main" id="{E45837FE-E114-5D48-AB82-870354C2D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528" y="1633012"/>
            <a:ext cx="1087755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14400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</a:pPr>
            <a:r>
              <a:rPr lang="ro-RO" altLang="ru-RU" sz="3000">
                <a:solidFill>
                  <a:srgbClr val="203864"/>
                </a:solidFill>
                <a:latin typeface="Calibri"/>
                <a:ea typeface="Calibri"/>
                <a:cs typeface="Times New Roman"/>
              </a:rPr>
              <a:t>Cuvânt de salut și prezentarea regulilor de organizare a audierilor publice.</a:t>
            </a:r>
            <a:endParaRPr lang="en-US" altLang="ru-RU" sz="3000">
              <a:solidFill>
                <a:srgbClr val="203864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</a:pPr>
            <a:r>
              <a:rPr lang="ro-RO" altLang="ru-RU" sz="300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Prezentarea bugetului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 typeface="Calibri" panose="020F0502020204030204" pitchFamily="34" charset="0"/>
              <a:buChar char="—"/>
            </a:pPr>
            <a:r>
              <a:rPr lang="ro-RO" altLang="ru-RU" sz="300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Venituri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 typeface="Calibri" panose="020F0502020204030204" pitchFamily="34" charset="0"/>
              <a:buChar char="—"/>
            </a:pPr>
            <a:r>
              <a:rPr lang="ro-RO" altLang="ru-RU" sz="300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Cheltuieli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Font typeface="Calibri" panose="020F0502020204030204" pitchFamily="34" charset="0"/>
              <a:buChar char="—"/>
            </a:pPr>
            <a:r>
              <a:rPr lang="ro-RO" altLang="ru-RU" sz="300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Taxe și impozite locale</a:t>
            </a:r>
            <a:endParaRPr lang="en-US" altLang="ru-RU" sz="3000">
              <a:solidFill>
                <a:srgbClr val="203864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</a:pPr>
            <a:r>
              <a:rPr lang="ro-RO" altLang="ru-RU" sz="300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Sesiunea pentru propunerea ideilor</a:t>
            </a:r>
            <a:endParaRPr lang="en-US" altLang="ru-RU" sz="3000">
              <a:solidFill>
                <a:srgbClr val="203864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</a:pPr>
            <a:r>
              <a:rPr lang="ro-RO" altLang="ru-RU" sz="300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Închiderea audierii publice</a:t>
            </a:r>
            <a:endParaRPr lang="en-US" altLang="ru-RU" sz="3000">
              <a:solidFill>
                <a:srgbClr val="203864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71A63005-C31C-00A4-64A1-72E93C6EA273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01" name="Title 1">
            <a:extLst>
              <a:ext uri="{FF2B5EF4-FFF2-40B4-BE49-F238E27FC236}">
                <a16:creationId xmlns="" xmlns:a16="http://schemas.microsoft.com/office/drawing/2014/main" id="{5205E776-0D8A-4DDE-E0A2-641ECEC58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8" y="231775"/>
            <a:ext cx="11884025" cy="736600"/>
          </a:xfrm>
        </p:spPr>
        <p:txBody>
          <a:bodyPr anchor="t"/>
          <a:lstStyle/>
          <a:p>
            <a:pPr algn="ctr" eaLnBrk="1" hangingPunct="1"/>
            <a:r>
              <a:rPr lang="en-US" altLang="ro-RO" dirty="0" err="1">
                <a:solidFill>
                  <a:schemeClr val="bg1"/>
                </a:solidFill>
                <a:latin typeface="Arial Black" panose="020B0A04020102020204" pitchFamily="34" charset="0"/>
              </a:rPr>
              <a:t>Taxe</a:t>
            </a:r>
            <a:r>
              <a:rPr lang="en-US" altLang="ro-RO" dirty="0">
                <a:solidFill>
                  <a:schemeClr val="bg1"/>
                </a:solidFill>
                <a:latin typeface="Arial Black" panose="020B0A04020102020204" pitchFamily="34" charset="0"/>
              </a:rPr>
              <a:t> locale 202</a:t>
            </a:r>
            <a:r>
              <a:rPr lang="ru-RU" altLang="ro-RO" dirty="0">
                <a:solidFill>
                  <a:schemeClr val="bg1"/>
                </a:solidFill>
                <a:latin typeface="Arial Black" panose="020B0A04020102020204" pitchFamily="34" charset="0"/>
              </a:rPr>
              <a:t>5</a:t>
            </a:r>
            <a:endParaRPr lang="en-US" altLang="ro-RO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2C42AED7-5A88-FE70-EA65-62469D0E39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072533"/>
              </p:ext>
            </p:extLst>
          </p:nvPr>
        </p:nvGraphicFramePr>
        <p:xfrm>
          <a:off x="404037" y="1286540"/>
          <a:ext cx="11501348" cy="50292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55071">
                  <a:extLst>
                    <a:ext uri="{9D8B030D-6E8A-4147-A177-3AD203B41FA5}">
                      <a16:colId xmlns="" xmlns:a16="http://schemas.microsoft.com/office/drawing/2014/main" val="3017730614"/>
                    </a:ext>
                  </a:extLst>
                </a:gridCol>
                <a:gridCol w="4046277">
                  <a:extLst>
                    <a:ext uri="{9D8B030D-6E8A-4147-A177-3AD203B41FA5}">
                      <a16:colId xmlns="" xmlns:a16="http://schemas.microsoft.com/office/drawing/2014/main" val="2818186724"/>
                    </a:ext>
                  </a:extLst>
                </a:gridCol>
              </a:tblGrid>
              <a:tr h="40082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800" b="1" u="none" strike="noStrike" noProof="0" dirty="0">
                          <a:solidFill>
                            <a:schemeClr val="accent2"/>
                          </a:solidFill>
                        </a:rPr>
                        <a:t>Taxa pentru amenajarea teritoriului</a:t>
                      </a:r>
                      <a:endParaRPr lang="ro-RO" sz="1800" b="1" noProof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800" b="1" u="none" strike="noStrike" kern="1200" noProof="0" dirty="0" smtClean="0">
                          <a:solidFill>
                            <a:schemeClr val="accent2"/>
                          </a:solidFill>
                        </a:rPr>
                        <a:t>20</a:t>
                      </a:r>
                      <a:r>
                        <a:rPr lang="en-US" sz="1800" b="1" u="none" strike="noStrike" kern="1200" noProof="0" dirty="0" smtClean="0">
                          <a:solidFill>
                            <a:schemeClr val="accent2"/>
                          </a:solidFill>
                        </a:rPr>
                        <a:t>0 lei</a:t>
                      </a:r>
                      <a:r>
                        <a:rPr lang="ro-RO" sz="1800" b="1" u="none" strike="noStrike" kern="1200" noProof="0" dirty="0" smtClean="0">
                          <a:solidFill>
                            <a:schemeClr val="accent2"/>
                          </a:solidFill>
                        </a:rPr>
                        <a:t>/</a:t>
                      </a:r>
                      <a:r>
                        <a:rPr lang="en-US" sz="1800" b="1" u="none" strike="noStrike" kern="1200" noProof="0" dirty="0">
                          <a:solidFill>
                            <a:schemeClr val="accent2"/>
                          </a:solidFill>
                        </a:rPr>
                        <a:t> </a:t>
                      </a:r>
                      <a:r>
                        <a:rPr lang="en-US" sz="1800" b="1" u="none" strike="noStrike" kern="1200" noProof="0" dirty="0" err="1">
                          <a:solidFill>
                            <a:schemeClr val="accent2"/>
                          </a:solidFill>
                        </a:rPr>
                        <a:t>anual</a:t>
                      </a:r>
                      <a:r>
                        <a:rPr lang="ro-RO" sz="1800" b="1" u="none" strike="noStrike" kern="1200" noProof="0" dirty="0">
                          <a:solidFill>
                            <a:schemeClr val="accent2"/>
                          </a:solidFill>
                        </a:rPr>
                        <a:t> </a:t>
                      </a:r>
                      <a:r>
                        <a:rPr lang="ro-RO" sz="1800" b="1" u="none" strike="noStrike" kern="1200" noProof="0" dirty="0" smtClean="0">
                          <a:solidFill>
                            <a:schemeClr val="accent2"/>
                          </a:solidFill>
                        </a:rPr>
                        <a:t>de</a:t>
                      </a:r>
                      <a:r>
                        <a:rPr lang="ro-RO" sz="1800" b="1" u="none" strike="noStrike" kern="1200" baseline="0" noProof="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800" b="1" u="none" strike="noStrike" kern="1200" noProof="0" dirty="0" err="1" smtClean="0">
                          <a:solidFill>
                            <a:schemeClr val="accent2"/>
                          </a:solidFill>
                        </a:rPr>
                        <a:t>salariat</a:t>
                      </a:r>
                      <a:endParaRPr lang="en-US" sz="1800" b="1" i="0" u="none" strike="noStrike" kern="1200" dirty="0">
                        <a:solidFill>
                          <a:schemeClr val="accent2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62066245"/>
                  </a:ext>
                </a:extLst>
              </a:tr>
              <a:tr h="40082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800" b="1" u="none" strike="noStrike" noProof="0" dirty="0">
                          <a:solidFill>
                            <a:srgbClr val="203864"/>
                          </a:solidFill>
                        </a:rPr>
                        <a:t>Taxa pentru </a:t>
                      </a:r>
                      <a:r>
                        <a:rPr lang="ro-RO" sz="1800" b="1" u="none" strike="noStrike" noProof="0" dirty="0" smtClean="0">
                          <a:solidFill>
                            <a:srgbClr val="203864"/>
                          </a:solidFill>
                        </a:rPr>
                        <a:t>aplicarea simbolicii locale</a:t>
                      </a:r>
                      <a:endParaRPr lang="ro-RO" sz="1800" b="1" noProof="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800" b="1" u="none" strike="noStrike" kern="1200" dirty="0" smtClean="0">
                          <a:solidFill>
                            <a:srgbClr val="203864"/>
                          </a:solidFill>
                        </a:rPr>
                        <a:t>0,2</a:t>
                      </a:r>
                      <a:r>
                        <a:rPr lang="en-US" sz="1800" b="1" u="none" strike="noStrike" kern="1200" dirty="0" smtClean="0">
                          <a:solidFill>
                            <a:srgbClr val="203864"/>
                          </a:solidFill>
                        </a:rPr>
                        <a:t>5%</a:t>
                      </a:r>
                      <a:r>
                        <a:rPr lang="ro-RO" sz="1800" b="1" u="none" strike="noStrike" kern="1200" dirty="0" smtClean="0">
                          <a:solidFill>
                            <a:srgbClr val="203864"/>
                          </a:solidFill>
                        </a:rPr>
                        <a:t> din venitul din vânzări</a:t>
                      </a:r>
                      <a:endParaRPr lang="en-US" sz="1800" b="1" i="0" u="none" strike="noStrike" kern="1200" dirty="0">
                        <a:solidFill>
                          <a:srgbClr val="203864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77582934"/>
                  </a:ext>
                </a:extLst>
              </a:tr>
              <a:tr h="40082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800" b="1" u="none" strike="noStrike" noProof="0" dirty="0">
                          <a:solidFill>
                            <a:schemeClr val="accent2"/>
                          </a:solidFill>
                        </a:rPr>
                        <a:t>Taxa pentru </a:t>
                      </a:r>
                      <a:r>
                        <a:rPr lang="ro-RO" sz="1800" b="1" u="none" strike="noStrike" noProof="0" dirty="0" smtClean="0">
                          <a:solidFill>
                            <a:schemeClr val="accent2"/>
                          </a:solidFill>
                        </a:rPr>
                        <a:t>dispozitive publicitare</a:t>
                      </a:r>
                      <a:endParaRPr lang="ro-RO" sz="1800" b="1" noProof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800" b="1" u="none" strike="noStrike" kern="1200" dirty="0" smtClean="0">
                          <a:solidFill>
                            <a:schemeClr val="accent2"/>
                          </a:solidFill>
                        </a:rPr>
                        <a:t>500 lei/m</a:t>
                      </a:r>
                      <a:r>
                        <a:rPr lang="ro-RO" sz="1800" b="1" baseline="30000" dirty="0" smtClean="0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en-US" sz="1800" b="1" i="0" u="none" strike="noStrike" kern="1200" dirty="0">
                        <a:solidFill>
                          <a:schemeClr val="accent2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09647098"/>
                  </a:ext>
                </a:extLst>
              </a:tr>
              <a:tr h="1153061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ro-RO" sz="1800" b="1" u="none" strike="noStrike" noProof="0" dirty="0">
                          <a:solidFill>
                            <a:srgbClr val="203864"/>
                          </a:solidFill>
                        </a:rPr>
                        <a:t>Taxa pentru </a:t>
                      </a:r>
                      <a:r>
                        <a:rPr lang="ro-RO" sz="1800" b="1" u="none" strike="noStrike" noProof="0" dirty="0" smtClean="0">
                          <a:solidFill>
                            <a:srgbClr val="203864"/>
                          </a:solidFill>
                        </a:rPr>
                        <a:t>prestarea serviciilor auto de călători</a:t>
                      </a:r>
                      <a:r>
                        <a:rPr lang="en-US" sz="1800" b="1" u="none" strike="noStrike" noProof="0" dirty="0" smtClean="0">
                          <a:solidFill>
                            <a:srgbClr val="203864"/>
                          </a:solidFill>
                        </a:rPr>
                        <a:t>:</a:t>
                      </a:r>
                      <a:r>
                        <a:rPr lang="ro-RO" sz="1800" b="1" u="none" strike="noStrike" baseline="0" noProof="0" dirty="0" smtClean="0">
                          <a:solidFill>
                            <a:srgbClr val="203864"/>
                          </a:solidFill>
                        </a:rPr>
                        <a:t>                   </a:t>
                      </a:r>
                    </a:p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ro-RO" sz="1800" b="1" u="none" strike="noStrike" baseline="0" noProof="0" dirty="0" smtClean="0">
                          <a:solidFill>
                            <a:srgbClr val="203864"/>
                          </a:solidFill>
                        </a:rPr>
                        <a:t>Până la 6 locuri (fără locul șoferului)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o-RO" sz="1800" b="1" u="none" strike="noStrike" baseline="0" noProof="0" dirty="0" smtClean="0">
                          <a:solidFill>
                            <a:srgbClr val="203864"/>
                          </a:solidFill>
                        </a:rPr>
                        <a:t>De la 6- până la 10 locuri (fără locul șoferului) 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ro-RO" sz="1800" b="1" u="none" strike="noStrike" kern="1200" dirty="0">
                        <a:solidFill>
                          <a:srgbClr val="203864"/>
                        </a:solidFill>
                      </a:endParaRPr>
                    </a:p>
                    <a:p>
                      <a:pPr lvl="0">
                        <a:spcBef>
                          <a:spcPts val="600"/>
                        </a:spcBef>
                        <a:buNone/>
                      </a:pPr>
                      <a:r>
                        <a:rPr lang="ro-RO" sz="1800" b="1" u="none" strike="noStrike" kern="1200" dirty="0" smtClean="0">
                          <a:solidFill>
                            <a:srgbClr val="203864"/>
                          </a:solidFill>
                        </a:rPr>
                        <a:t>18</a:t>
                      </a:r>
                      <a:r>
                        <a:rPr lang="en-US" sz="1800" b="1" u="none" strike="noStrike" kern="1200" dirty="0" smtClean="0">
                          <a:solidFill>
                            <a:srgbClr val="203864"/>
                          </a:solidFill>
                        </a:rPr>
                        <a:t>0 lei</a:t>
                      </a:r>
                      <a:r>
                        <a:rPr lang="ro-RO" sz="1800" b="1" u="none" strike="noStrike" kern="1200" dirty="0" smtClean="0">
                          <a:solidFill>
                            <a:srgbClr val="203864"/>
                          </a:solidFill>
                        </a:rPr>
                        <a:t>/lunar de</a:t>
                      </a:r>
                      <a:r>
                        <a:rPr lang="ro-RO" sz="1800" b="1" u="none" strike="noStrike" kern="1200" baseline="0" dirty="0" smtClean="0">
                          <a:solidFill>
                            <a:srgbClr val="203864"/>
                          </a:solidFill>
                        </a:rPr>
                        <a:t> 1 unitate de transport</a:t>
                      </a:r>
                      <a:r>
                        <a:rPr lang="ro-RO" sz="1800" b="1" u="none" strike="noStrike" kern="1200" dirty="0" smtClean="0">
                          <a:solidFill>
                            <a:srgbClr val="203864"/>
                          </a:solidFill>
                        </a:rPr>
                        <a:t> </a:t>
                      </a:r>
                      <a:endParaRPr lang="en-US" sz="1800" b="1" u="none" strike="noStrike" kern="1200" dirty="0">
                        <a:solidFill>
                          <a:srgbClr val="203864"/>
                        </a:solidFill>
                      </a:endParaRPr>
                    </a:p>
                    <a:p>
                      <a:pPr lvl="0">
                        <a:spcBef>
                          <a:spcPts val="600"/>
                        </a:spcBef>
                        <a:buNone/>
                      </a:pPr>
                      <a:r>
                        <a:rPr lang="ro-RO" sz="1800" b="1" u="none" strike="noStrike" kern="1200" noProof="0" dirty="0" smtClean="0">
                          <a:solidFill>
                            <a:srgbClr val="203864"/>
                          </a:solidFill>
                        </a:rPr>
                        <a:t>4</a:t>
                      </a:r>
                      <a:r>
                        <a:rPr lang="en-US" sz="1800" b="1" u="none" strike="noStrike" kern="1200" noProof="0" dirty="0" smtClean="0">
                          <a:solidFill>
                            <a:srgbClr val="203864"/>
                          </a:solidFill>
                        </a:rPr>
                        <a:t>00 le</a:t>
                      </a:r>
                      <a:r>
                        <a:rPr lang="ro-RO" sz="1800" b="1" u="none" strike="noStrike" kern="1200" noProof="0" dirty="0" smtClean="0">
                          <a:solidFill>
                            <a:srgbClr val="203864"/>
                          </a:solidFill>
                        </a:rPr>
                        <a:t>i/ </a:t>
                      </a:r>
                      <a:r>
                        <a:rPr lang="ro-RO" sz="1800" b="1" u="none" strike="noStrike" kern="1200" dirty="0" smtClean="0">
                          <a:solidFill>
                            <a:srgbClr val="203864"/>
                          </a:solidFill>
                        </a:rPr>
                        <a:t>lunar de </a:t>
                      </a:r>
                      <a:r>
                        <a:rPr lang="ro-RO" sz="1800" b="1" u="none" strike="noStrike" kern="1200" baseline="0" dirty="0" smtClean="0">
                          <a:solidFill>
                            <a:srgbClr val="203864"/>
                          </a:solidFill>
                        </a:rPr>
                        <a:t>1 unitate de transport</a:t>
                      </a:r>
                      <a:endParaRPr lang="ro-RO" sz="1800" b="1" u="none" strike="noStrike" kern="1200" dirty="0" smtClean="0">
                        <a:solidFill>
                          <a:srgbClr val="20386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84247173"/>
                  </a:ext>
                </a:extLst>
              </a:tr>
              <a:tr h="99348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800" b="1" u="none" strike="noStrike" noProof="0" dirty="0">
                          <a:solidFill>
                            <a:schemeClr val="accent2"/>
                          </a:solidFill>
                        </a:rPr>
                        <a:t>Taxa pentru </a:t>
                      </a:r>
                      <a:r>
                        <a:rPr lang="ro-RO" sz="1800" b="1" u="none" strike="noStrike" noProof="0" dirty="0" smtClean="0">
                          <a:solidFill>
                            <a:schemeClr val="accent2"/>
                          </a:solidFill>
                        </a:rPr>
                        <a:t>parcaj</a:t>
                      </a:r>
                      <a:endParaRPr lang="ro-RO" sz="1800" b="1" noProof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800" b="1" u="none" strike="noStrike" kern="1200" dirty="0" smtClean="0">
                          <a:solidFill>
                            <a:schemeClr val="accent2"/>
                          </a:solidFill>
                        </a:rPr>
                        <a:t>50 lei/zi de</a:t>
                      </a:r>
                      <a:r>
                        <a:rPr lang="ro-RO" sz="1800" b="1" u="none" strike="noStrike" kern="1200" baseline="0" dirty="0" smtClean="0">
                          <a:solidFill>
                            <a:schemeClr val="accent2"/>
                          </a:solidFill>
                        </a:rPr>
                        <a:t> loc pentru comercianți locali</a:t>
                      </a:r>
                    </a:p>
                    <a:p>
                      <a:r>
                        <a:rPr lang="ro-RO" sz="1800" b="1" u="none" strike="noStrike" kern="1200" baseline="0" dirty="0" smtClean="0">
                          <a:solidFill>
                            <a:schemeClr val="accent2"/>
                          </a:solidFill>
                        </a:rPr>
                        <a:t>100 lei/zi de loc pentru comercianți  zonali</a:t>
                      </a:r>
                      <a:endParaRPr lang="en-US" sz="1800" b="1" i="0" u="none" strike="noStrike" kern="1200" dirty="0">
                        <a:solidFill>
                          <a:schemeClr val="accent2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1282952"/>
                  </a:ext>
                </a:extLst>
              </a:tr>
              <a:tr h="39533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800" b="1" u="none" strike="noStrike" noProof="0" dirty="0">
                          <a:solidFill>
                            <a:srgbClr val="203864"/>
                          </a:solidFill>
                        </a:rPr>
                        <a:t>Taxa pentru </a:t>
                      </a:r>
                      <a:r>
                        <a:rPr lang="ro-RO" sz="1800" b="1" u="none" strike="noStrike" noProof="0" dirty="0" smtClean="0">
                          <a:solidFill>
                            <a:srgbClr val="203864"/>
                          </a:solidFill>
                        </a:rPr>
                        <a:t>salubrizare</a:t>
                      </a:r>
                      <a:endParaRPr lang="ro-RO" sz="1800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800" b="1" u="none" strike="noStrike" kern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</a:t>
                      </a:r>
                      <a:r>
                        <a:rPr lang="en-US" sz="1800" b="1" u="none" strike="noStrike" kern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 lei /</a:t>
                      </a:r>
                      <a:r>
                        <a:rPr lang="ro-RO" sz="1800" b="1" u="none" strike="noStrike" kern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 cetățean</a:t>
                      </a:r>
                      <a:endParaRPr lang="en-US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39462797"/>
                  </a:ext>
                </a:extLst>
              </a:tr>
              <a:tr h="1284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800" b="1" u="none" strike="noStrike" noProof="0" dirty="0">
                          <a:solidFill>
                            <a:schemeClr val="accent2"/>
                          </a:solidFill>
                        </a:rPr>
                        <a:t>Taxa pentru </a:t>
                      </a:r>
                      <a:r>
                        <a:rPr lang="ro-RO" sz="1800" b="1" u="none" strike="noStrike" noProof="0" dirty="0" smtClean="0">
                          <a:solidFill>
                            <a:schemeClr val="accent2"/>
                          </a:solidFill>
                        </a:rPr>
                        <a:t>unități comerciale și/sau prestări servicii</a:t>
                      </a:r>
                      <a:endParaRPr lang="ro-RO" sz="1800" b="1" noProof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800" b="1" u="none" strike="noStrike" kern="1200" dirty="0" smtClean="0">
                          <a:solidFill>
                            <a:schemeClr val="accent2"/>
                          </a:solidFill>
                        </a:rPr>
                        <a:t>-Magazine</a:t>
                      </a:r>
                      <a:r>
                        <a:rPr lang="ro-RO" sz="1800" b="1" u="none" strike="noStrike" kern="1200" baseline="0" dirty="0" smtClean="0">
                          <a:solidFill>
                            <a:schemeClr val="accent2"/>
                          </a:solidFill>
                        </a:rPr>
                        <a:t> (în dependență de m</a:t>
                      </a:r>
                      <a:r>
                        <a:rPr lang="ro-RO" sz="1800" b="1" baseline="30000" dirty="0" smtClean="0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r>
                        <a:rPr lang="ro-RO" sz="1800" b="1" u="none" strike="noStrike" kern="1200" baseline="0" dirty="0" smtClean="0">
                          <a:solidFill>
                            <a:schemeClr val="accent2"/>
                          </a:solidFill>
                          <a:effectLst/>
                        </a:rPr>
                        <a:t>)</a:t>
                      </a:r>
                      <a:r>
                        <a:rPr lang="ro-RO" sz="1800" b="1" i="0" u="none" strike="noStrike" kern="1200" dirty="0" smtClean="0">
                          <a:solidFill>
                            <a:schemeClr val="accent2"/>
                          </a:solidFill>
                          <a:latin typeface="Calibri"/>
                          <a:ea typeface="+mn-ea"/>
                          <a:cs typeface="+mn-cs"/>
                        </a:rPr>
                        <a:t>  de la 3 500 lei-40 000</a:t>
                      </a:r>
                      <a:r>
                        <a:rPr lang="ro-RO" sz="1800" b="1" i="0" u="none" strike="noStrike" kern="1200" baseline="0" dirty="0" smtClean="0">
                          <a:solidFill>
                            <a:schemeClr val="accent2"/>
                          </a:solidFill>
                          <a:latin typeface="Calibri"/>
                          <a:ea typeface="+mn-ea"/>
                          <a:cs typeface="+mn-cs"/>
                        </a:rPr>
                        <a:t> lei/anual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800" b="1" i="0" u="none" strike="noStrike" kern="1200" baseline="0" dirty="0" smtClean="0">
                          <a:solidFill>
                            <a:schemeClr val="accent2"/>
                          </a:solidFill>
                          <a:latin typeface="Calibri"/>
                          <a:ea typeface="+mn-ea"/>
                          <a:cs typeface="+mn-cs"/>
                        </a:rPr>
                        <a:t>-Baruri, terase </a:t>
                      </a:r>
                      <a:r>
                        <a:rPr lang="ro-RO" sz="1800" b="1" u="none" strike="noStrike" kern="1200" baseline="0" dirty="0" smtClean="0">
                          <a:solidFill>
                            <a:schemeClr val="accent2"/>
                          </a:solidFill>
                        </a:rPr>
                        <a:t>(în dependență de  nr. de locuri</a:t>
                      </a:r>
                      <a:r>
                        <a:rPr lang="ro-RO" sz="1800" b="1" u="none" strike="noStrike" kern="1200" baseline="0" dirty="0" smtClean="0">
                          <a:solidFill>
                            <a:schemeClr val="accent2"/>
                          </a:solidFill>
                          <a:effectLst/>
                        </a:rPr>
                        <a:t>)</a:t>
                      </a:r>
                      <a:r>
                        <a:rPr lang="ro-RO" sz="1800" b="1" i="0" u="none" strike="noStrike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-5 500- 7 000 lei/anual</a:t>
                      </a:r>
                      <a:endParaRPr lang="en-US" sz="1800" b="1" i="0" u="none" strike="noStrike" kern="1200" dirty="0">
                        <a:solidFill>
                          <a:schemeClr val="accent2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14660793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4EC5472-495A-3C58-F832-67B2D3D11F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2ACA1A9-100C-D268-D1A9-01F30B8B4B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2314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71A63005-C31C-00A4-64A1-72E93C6EA273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01" name="Title 1">
            <a:extLst>
              <a:ext uri="{FF2B5EF4-FFF2-40B4-BE49-F238E27FC236}">
                <a16:creationId xmlns="" xmlns:a16="http://schemas.microsoft.com/office/drawing/2014/main" id="{5205E776-0D8A-4DDE-E0A2-641ECEC58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8" y="231775"/>
            <a:ext cx="11884025" cy="736600"/>
          </a:xfrm>
        </p:spPr>
        <p:txBody>
          <a:bodyPr anchor="t">
            <a:normAutofit/>
          </a:bodyPr>
          <a:lstStyle/>
          <a:p>
            <a:pPr algn="ctr" eaLnBrk="1" hangingPunct="1"/>
            <a:r>
              <a:rPr lang="en-US" altLang="ro-RO" dirty="0" err="1">
                <a:solidFill>
                  <a:schemeClr val="bg1"/>
                </a:solidFill>
                <a:latin typeface="Arial Black" panose="020B0A04020102020204" pitchFamily="34" charset="0"/>
              </a:rPr>
              <a:t>Taxe</a:t>
            </a:r>
            <a:r>
              <a:rPr lang="en-US" altLang="ro-RO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ro-RO" altLang="ro-RO" dirty="0">
                <a:solidFill>
                  <a:schemeClr val="bg1"/>
                </a:solidFill>
                <a:latin typeface="Arial Black" panose="020B0A04020102020204" pitchFamily="34" charset="0"/>
              </a:rPr>
              <a:t>p</a:t>
            </a:r>
            <a:r>
              <a:rPr lang="en-US" altLang="ro-RO" dirty="0" err="1">
                <a:solidFill>
                  <a:schemeClr val="bg1"/>
                </a:solidFill>
                <a:latin typeface="Arial Black" panose="020B0A04020102020204" pitchFamily="34" charset="0"/>
              </a:rPr>
              <a:t>entru</a:t>
            </a:r>
            <a:r>
              <a:rPr lang="en-US" altLang="ro-RO" dirty="0">
                <a:solidFill>
                  <a:schemeClr val="bg1"/>
                </a:solidFill>
                <a:latin typeface="Arial Black" panose="020B0A04020102020204" pitchFamily="34" charset="0"/>
              </a:rPr>
              <a:t> unit</a:t>
            </a:r>
            <a:r>
              <a:rPr lang="ro-RO" altLang="ro-RO" dirty="0" err="1">
                <a:solidFill>
                  <a:schemeClr val="bg1"/>
                </a:solidFill>
                <a:latin typeface="Arial Black" panose="020B0A04020102020204" pitchFamily="34" charset="0"/>
              </a:rPr>
              <a:t>ăț</a:t>
            </a:r>
            <a:r>
              <a:rPr lang="en-US" altLang="ro-RO" dirty="0" err="1">
                <a:solidFill>
                  <a:schemeClr val="bg1"/>
                </a:solidFill>
                <a:latin typeface="Arial Black" panose="020B0A04020102020204" pitchFamily="34" charset="0"/>
              </a:rPr>
              <a:t>i</a:t>
            </a:r>
            <a:r>
              <a:rPr lang="en-US" altLang="ro-RO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altLang="ro-RO" dirty="0" err="1">
                <a:solidFill>
                  <a:schemeClr val="bg1"/>
                </a:solidFill>
                <a:latin typeface="Arial Black" panose="020B0A04020102020204" pitchFamily="34" charset="0"/>
              </a:rPr>
              <a:t>comerciale</a:t>
            </a:r>
            <a:r>
              <a:rPr lang="en-US" altLang="ro-RO" dirty="0">
                <a:solidFill>
                  <a:schemeClr val="bg1"/>
                </a:solidFill>
                <a:latin typeface="Arial Black" panose="020B0A04020102020204" pitchFamily="34" charset="0"/>
              </a:rPr>
              <a:t> 202</a:t>
            </a:r>
            <a:r>
              <a:rPr lang="ru-RU" altLang="ro-RO" dirty="0">
                <a:solidFill>
                  <a:schemeClr val="bg1"/>
                </a:solidFill>
                <a:latin typeface="Arial Black" panose="020B0A04020102020204" pitchFamily="34" charset="0"/>
              </a:rPr>
              <a:t>5</a:t>
            </a:r>
            <a:endParaRPr lang="en-US" altLang="ro-RO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A72BA0E3-525D-34A3-753F-1C305A3770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97AAD90-6324-6C6C-56D9-909D0B6406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466364"/>
              </p:ext>
            </p:extLst>
          </p:nvPr>
        </p:nvGraphicFramePr>
        <p:xfrm>
          <a:off x="813923" y="1108608"/>
          <a:ext cx="11014494" cy="5424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42849"/>
                <a:gridCol w="3671645"/>
              </a:tblGrid>
              <a:tr h="3010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600" b="1" u="none" strike="noStrike" baseline="0" noProof="0" dirty="0" smtClean="0">
                          <a:solidFill>
                            <a:srgbClr val="203864"/>
                          </a:solidFill>
                        </a:rPr>
                        <a:t>Stații de alimentare cu petrol</a:t>
                      </a:r>
                      <a:endParaRPr lang="ro-RO" sz="1600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600" b="1" u="none" strike="noStrike" noProof="0" dirty="0" smtClean="0">
                          <a:solidFill>
                            <a:srgbClr val="203864"/>
                          </a:solidFill>
                        </a:rPr>
                        <a:t>50 000 lei/anual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19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600" b="1" u="none" strike="noStrike" noProof="0" dirty="0" smtClean="0">
                          <a:solidFill>
                            <a:schemeClr val="accent2"/>
                          </a:solidFill>
                        </a:rPr>
                        <a:t>Unități pentru fabricarea și comercializarea peleților și brichetelor</a:t>
                      </a:r>
                      <a:endParaRPr lang="ro-RO" sz="1600" b="1" noProof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600" b="1" u="none" strike="noStrike" kern="1200" noProof="0" dirty="0" smtClean="0">
                          <a:solidFill>
                            <a:schemeClr val="accent2"/>
                          </a:solidFill>
                        </a:rPr>
                        <a:t>5 50</a:t>
                      </a:r>
                      <a:r>
                        <a:rPr lang="en-US" sz="1600" b="1" u="none" strike="noStrike" kern="1200" noProof="0" dirty="0" smtClean="0">
                          <a:solidFill>
                            <a:schemeClr val="accent2"/>
                          </a:solidFill>
                        </a:rPr>
                        <a:t>0 lei</a:t>
                      </a:r>
                      <a:r>
                        <a:rPr lang="ro-RO" sz="1600" b="1" u="none" strike="noStrike" kern="1200" noProof="0" dirty="0" smtClean="0">
                          <a:solidFill>
                            <a:schemeClr val="accent2"/>
                          </a:solidFill>
                        </a:rPr>
                        <a:t>/</a:t>
                      </a:r>
                      <a:r>
                        <a:rPr lang="en-US" sz="1600" b="1" u="none" strike="noStrike" kern="1200" noProof="0" dirty="0">
                          <a:solidFill>
                            <a:schemeClr val="accent2"/>
                          </a:solidFill>
                        </a:rPr>
                        <a:t> </a:t>
                      </a:r>
                      <a:r>
                        <a:rPr lang="en-US" sz="1600" b="1" u="none" strike="noStrike" kern="1200" noProof="0" dirty="0" err="1" smtClean="0">
                          <a:solidFill>
                            <a:schemeClr val="accent2"/>
                          </a:solidFill>
                        </a:rPr>
                        <a:t>anual</a:t>
                      </a:r>
                      <a:r>
                        <a:rPr lang="ro-RO" sz="1600" b="1" u="none" strike="noStrike" kern="1200" noProof="0" dirty="0">
                          <a:solidFill>
                            <a:schemeClr val="accent2"/>
                          </a:solidFill>
                        </a:rPr>
                        <a:t> </a:t>
                      </a:r>
                      <a:endParaRPr lang="en-US" sz="1600" b="1" i="0" u="none" strike="noStrike" kern="1200" dirty="0">
                        <a:solidFill>
                          <a:schemeClr val="accent2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19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600" b="1" u="none" strike="noStrike" noProof="0" dirty="0" smtClean="0">
                          <a:solidFill>
                            <a:srgbClr val="203864"/>
                          </a:solidFill>
                        </a:rPr>
                        <a:t>Unități pentru prelucrarea și comercializarea semințelor de floarea soarelui</a:t>
                      </a:r>
                      <a:endParaRPr lang="ro-RO" sz="1600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o-RO" sz="1600" b="1" u="none" strike="noStrike" kern="1200" dirty="0" smtClean="0">
                          <a:solidFill>
                            <a:srgbClr val="203864"/>
                          </a:solidFill>
                        </a:rPr>
                        <a:t>12 000 lei/anual</a:t>
                      </a:r>
                      <a:endParaRPr lang="en-US" sz="1600" b="1" i="0" u="none" strike="noStrike" kern="1200" dirty="0">
                        <a:solidFill>
                          <a:srgbClr val="203864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19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600" b="1" u="none" strike="noStrike" noProof="0" dirty="0" smtClean="0">
                          <a:solidFill>
                            <a:schemeClr val="accent2"/>
                          </a:solidFill>
                        </a:rPr>
                        <a:t>Unități pentru servicii de reparație auto</a:t>
                      </a:r>
                      <a:endParaRPr lang="ro-RO" sz="1600" b="1" noProof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o-RO" sz="1600" b="1" u="none" strike="noStrike" kern="1200" dirty="0" smtClean="0">
                          <a:solidFill>
                            <a:schemeClr val="accent2"/>
                          </a:solidFill>
                        </a:rPr>
                        <a:t>7 000 lei/ anual</a:t>
                      </a:r>
                      <a:endParaRPr lang="en-US" sz="1600" b="1" i="0" u="none" strike="noStrike" kern="1200" dirty="0">
                        <a:solidFill>
                          <a:schemeClr val="accent2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197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ro-RO" sz="1600" b="1" u="none" strike="noStrike" noProof="0" dirty="0" smtClean="0">
                          <a:solidFill>
                            <a:srgbClr val="203864"/>
                          </a:solidFill>
                        </a:rPr>
                        <a:t>Unități</a:t>
                      </a:r>
                      <a:r>
                        <a:rPr lang="ro-RO" sz="1600" b="1" u="none" strike="noStrike" baseline="0" noProof="0" dirty="0" smtClean="0">
                          <a:solidFill>
                            <a:srgbClr val="203864"/>
                          </a:solidFill>
                        </a:rPr>
                        <a:t> de instalare tehnico-sanitare, alimentarea cu gaze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o-RO" sz="1600" b="1" u="none" strike="noStrike" kern="1200" dirty="0" smtClean="0">
                          <a:solidFill>
                            <a:srgbClr val="203864"/>
                          </a:solidFill>
                        </a:rPr>
                        <a:t>4 000lei/anual</a:t>
                      </a:r>
                      <a:endParaRPr lang="ro-RO" sz="1600" b="1" u="none" strike="noStrike" kern="1200" dirty="0">
                        <a:solidFill>
                          <a:srgbClr val="20386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19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600" b="1" u="none" strike="noStrike" noProof="0" dirty="0" smtClean="0">
                          <a:solidFill>
                            <a:schemeClr val="accent2"/>
                          </a:solidFill>
                        </a:rPr>
                        <a:t>Unități pentru serviciilor</a:t>
                      </a:r>
                      <a:r>
                        <a:rPr lang="ro-RO" sz="1600" b="1" u="none" strike="noStrike" baseline="0" noProof="0" dirty="0" smtClean="0">
                          <a:solidFill>
                            <a:schemeClr val="accent2"/>
                          </a:solidFill>
                        </a:rPr>
                        <a:t> Orange, magazin specializat</a:t>
                      </a:r>
                      <a:endParaRPr lang="ro-RO" sz="1600" b="1" noProof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o-RO" sz="1600" b="1" i="0" u="none" strike="noStrike" kern="1200" dirty="0" smtClean="0">
                          <a:solidFill>
                            <a:schemeClr val="accent2"/>
                          </a:solidFill>
                          <a:latin typeface="Calibri"/>
                          <a:ea typeface="+mn-ea"/>
                          <a:cs typeface="+mn-cs"/>
                        </a:rPr>
                        <a:t>5 000 lei/anual</a:t>
                      </a:r>
                      <a:endParaRPr lang="en-US" sz="1600" b="1" i="0" u="none" strike="noStrike" kern="1200" dirty="0">
                        <a:solidFill>
                          <a:schemeClr val="accent2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19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600" b="1" u="none" strike="noStrike" noProof="0" dirty="0" smtClean="0">
                          <a:solidFill>
                            <a:srgbClr val="203864"/>
                          </a:solidFill>
                        </a:rPr>
                        <a:t>Unități</a:t>
                      </a:r>
                      <a:r>
                        <a:rPr lang="ro-RO" sz="1600" b="1" u="none" strike="noStrike" baseline="0" noProof="0" dirty="0" smtClean="0">
                          <a:solidFill>
                            <a:srgbClr val="203864"/>
                          </a:solidFill>
                        </a:rPr>
                        <a:t> de fabricarea ușilor și ferestrelor de termopan,lemn, metal</a:t>
                      </a:r>
                      <a:endParaRPr lang="ro-RO" sz="1600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o-RO" sz="1600" b="1" u="none" strike="noStrike" kern="1200" dirty="0" smtClean="0">
                          <a:solidFill>
                            <a:srgbClr val="203864"/>
                          </a:solidFill>
                        </a:rPr>
                        <a:t>3 000lei/anual</a:t>
                      </a:r>
                      <a:endParaRPr lang="ro-RO" sz="1600" b="1" u="none" strike="noStrike" kern="1200" dirty="0">
                        <a:solidFill>
                          <a:srgbClr val="20386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1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none" strike="noStrike" noProof="0" dirty="0" smtClean="0">
                          <a:solidFill>
                            <a:schemeClr val="accent2"/>
                          </a:solidFill>
                        </a:rPr>
                        <a:t>Unități pentru spălătorie</a:t>
                      </a:r>
                      <a:r>
                        <a:rPr lang="ro-RO" sz="1600" b="1" u="none" strike="noStrike" baseline="0" noProof="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ro-RO" sz="1600" b="1" u="none" strike="noStrike" noProof="0" dirty="0" smtClean="0">
                          <a:solidFill>
                            <a:schemeClr val="accent2"/>
                          </a:solidFill>
                        </a:rPr>
                        <a:t>auto</a:t>
                      </a:r>
                      <a:endParaRPr lang="ro-RO" sz="1600" b="1" noProof="0" dirty="0" smtClean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i="0" u="none" strike="noStrike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5 000 lei/anual</a:t>
                      </a:r>
                      <a:endParaRPr lang="en-US" sz="1600" b="1" i="0" u="none" strike="noStrike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19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600" b="1" u="none" strike="noStrike" noProof="0" dirty="0" smtClean="0">
                          <a:solidFill>
                            <a:srgbClr val="203864"/>
                          </a:solidFill>
                        </a:rPr>
                        <a:t>Băi, saune, bazine</a:t>
                      </a:r>
                      <a:endParaRPr lang="ro-RO" sz="1600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none" strike="noStrike" kern="1200" dirty="0" smtClean="0">
                          <a:solidFill>
                            <a:srgbClr val="203864"/>
                          </a:solidFill>
                        </a:rPr>
                        <a:t>2 000lei/anual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19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600" b="1" u="none" strike="noStrike" noProof="0" dirty="0" smtClean="0">
                          <a:solidFill>
                            <a:schemeClr val="accent2"/>
                          </a:solidFill>
                        </a:rPr>
                        <a:t>Unități ce</a:t>
                      </a:r>
                      <a:r>
                        <a:rPr lang="ro-RO" sz="1600" b="1" u="none" strike="noStrike" baseline="0" noProof="0" dirty="0" smtClean="0">
                          <a:solidFill>
                            <a:schemeClr val="accent2"/>
                          </a:solidFill>
                        </a:rPr>
                        <a:t> prestează servicii de frizerie, manichiură </a:t>
                      </a:r>
                      <a:endParaRPr lang="ro-RO" sz="1600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o-RO" sz="1600" b="1" u="none" strike="noStrike" kern="1200" noProof="0" dirty="0" smtClean="0">
                          <a:solidFill>
                            <a:schemeClr val="accent2"/>
                          </a:solidFill>
                        </a:rPr>
                        <a:t>2 00</a:t>
                      </a:r>
                      <a:r>
                        <a:rPr lang="en-US" sz="1600" b="1" u="none" strike="noStrike" kern="1200" noProof="0" dirty="0" smtClean="0">
                          <a:solidFill>
                            <a:schemeClr val="accent2"/>
                          </a:solidFill>
                        </a:rPr>
                        <a:t>0 lei</a:t>
                      </a:r>
                      <a:r>
                        <a:rPr lang="ro-RO" sz="1600" b="1" u="none" strike="noStrike" kern="1200" noProof="0" dirty="0" smtClean="0">
                          <a:solidFill>
                            <a:schemeClr val="accent2"/>
                          </a:solidFill>
                        </a:rPr>
                        <a:t>/</a:t>
                      </a:r>
                      <a:r>
                        <a:rPr lang="en-US" sz="1600" b="1" u="none" strike="noStrike" kern="1200" noProof="0" dirty="0" smtClean="0">
                          <a:solidFill>
                            <a:schemeClr val="accent2"/>
                          </a:solidFill>
                        </a:rPr>
                        <a:t> </a:t>
                      </a:r>
                      <a:r>
                        <a:rPr lang="en-US" sz="1600" b="1" u="none" strike="noStrike" kern="1200" noProof="0" dirty="0" err="1" smtClean="0">
                          <a:solidFill>
                            <a:schemeClr val="accent2"/>
                          </a:solidFill>
                        </a:rPr>
                        <a:t>anual</a:t>
                      </a:r>
                      <a:r>
                        <a:rPr lang="ro-RO" sz="1600" b="1" u="none" strike="noStrike" kern="1200" noProof="0" dirty="0" smtClean="0">
                          <a:solidFill>
                            <a:schemeClr val="accent2"/>
                          </a:solidFill>
                        </a:rPr>
                        <a:t> p/u fiecare loc de muncă</a:t>
                      </a:r>
                      <a:endParaRPr lang="ro-RO" sz="1600" b="1" u="none" strike="noStrike" kern="1200" dirty="0">
                        <a:solidFill>
                          <a:srgbClr val="20386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19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600" b="1" u="none" strike="noStrike" baseline="0" noProof="0" dirty="0" smtClean="0">
                          <a:solidFill>
                            <a:srgbClr val="203864"/>
                          </a:solidFill>
                        </a:rPr>
                        <a:t>Magazin-depozit</a:t>
                      </a:r>
                      <a:endParaRPr lang="ro-RO" sz="1600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none" strike="noStrike" kern="1200" dirty="0" smtClean="0">
                          <a:solidFill>
                            <a:srgbClr val="203864"/>
                          </a:solidFill>
                        </a:rPr>
                        <a:t>23 000 lei/anual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1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none" strike="noStrike" noProof="0" dirty="0" smtClean="0">
                          <a:solidFill>
                            <a:schemeClr val="accent2"/>
                          </a:solidFill>
                        </a:rPr>
                        <a:t>Unități pentru fabricarea și comercializarea ambalajelor din lemn</a:t>
                      </a:r>
                      <a:endParaRPr lang="ro-RO" sz="1600" b="1" noProof="0" dirty="0" smtClean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i="0" u="none" strike="noStrike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4 000 lei/anual</a:t>
                      </a:r>
                      <a:endParaRPr lang="en-US" sz="1600" b="1" i="0" u="none" strike="noStrike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1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none" strike="noStrike" baseline="0" noProof="0" dirty="0" smtClean="0">
                          <a:solidFill>
                            <a:srgbClr val="203864"/>
                          </a:solidFill>
                        </a:rPr>
                        <a:t>Depozit frigorific (de la 100 m</a:t>
                      </a:r>
                      <a:r>
                        <a:rPr lang="ro-RO" sz="1600" b="1" baseline="3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ro-RO" sz="16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și mai mare</a:t>
                      </a:r>
                      <a:r>
                        <a:rPr lang="ro-RO" sz="1600" b="1" u="none" strike="noStrike" baseline="0" noProof="0" dirty="0" smtClean="0">
                          <a:solidFill>
                            <a:srgbClr val="203864"/>
                          </a:solidFill>
                        </a:rPr>
                        <a:t>)</a:t>
                      </a:r>
                      <a:endParaRPr lang="ro-RO" sz="1600" b="1" noProof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none" strike="noStrike" kern="1200" dirty="0" smtClean="0">
                          <a:solidFill>
                            <a:srgbClr val="203864"/>
                          </a:solidFill>
                        </a:rPr>
                        <a:t>2 000lei/anual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19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600" b="1" u="none" strike="noStrike" noProof="0" dirty="0" smtClean="0">
                          <a:solidFill>
                            <a:schemeClr val="accent2"/>
                          </a:solidFill>
                        </a:rPr>
                        <a:t>Unități pentru </a:t>
                      </a:r>
                      <a:r>
                        <a:rPr lang="ro-RO" sz="1600" b="1" u="none" strike="noStrike" baseline="0" noProof="0" dirty="0" smtClean="0">
                          <a:solidFill>
                            <a:schemeClr val="accent2"/>
                          </a:solidFill>
                        </a:rPr>
                        <a:t> prestarea serviciilor de evacuare a apelor menajere din haznale </a:t>
                      </a:r>
                      <a:endParaRPr lang="ro-RO" sz="1600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i="0" u="none" strike="noStrike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2 000 lei/anual</a:t>
                      </a:r>
                      <a:endParaRPr lang="en-US" sz="1600" b="1" i="0" u="none" strike="noStrike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268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o-RO" sz="1600" b="1" u="none" strike="noStrike" noProof="0" dirty="0" smtClean="0">
                          <a:solidFill>
                            <a:srgbClr val="203864"/>
                          </a:solidFill>
                        </a:rPr>
                        <a:t>Unități pentru prestarea serviciilor de colectare a fructelor uscate și miezului de nucă</a:t>
                      </a:r>
                      <a:endParaRPr lang="ro-RO" sz="1600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none" strike="noStrike" kern="1200" dirty="0" smtClean="0">
                          <a:solidFill>
                            <a:srgbClr val="203864"/>
                          </a:solidFill>
                        </a:rPr>
                        <a:t>2 000lei/anual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0654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71613D83-0B66-4E4E-82F0-DB36A8EE1A70}"/>
              </a:ext>
            </a:extLst>
          </p:cNvPr>
          <p:cNvSpPr>
            <a:spLocks noGrp="1"/>
          </p:cNvSpPr>
          <p:nvPr/>
        </p:nvSpPr>
        <p:spPr>
          <a:xfrm>
            <a:off x="0" y="2669717"/>
            <a:ext cx="12192000" cy="9297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>
                <a:solidFill>
                  <a:schemeClr val="accent1">
                    <a:lumMod val="50000"/>
                  </a:schemeClr>
                </a:solidFill>
                <a:latin typeface="Arial Black"/>
              </a:rPr>
              <a:t>Ce propuneri aveți?</a:t>
            </a:r>
            <a:endParaRPr lang="en-US">
              <a:solidFill>
                <a:schemeClr val="accent1">
                  <a:lumMod val="50000"/>
                </a:schemeClr>
              </a:solidFill>
              <a:latin typeface="Arial Black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E674655A-927A-F7AA-0A78-8D3725BEF1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C8F4E23-46F5-ABAC-19AB-4D21AE40BC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C74861F-D68E-221B-6ECA-8DF7375968AD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068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Picture 2">
            <a:extLst>
              <a:ext uri="{FF2B5EF4-FFF2-40B4-BE49-F238E27FC236}">
                <a16:creationId xmlns="" xmlns:a16="http://schemas.microsoft.com/office/drawing/2014/main" id="{1DE61C01-D3EB-D287-CBC8-7A452ECBD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8" y="6205538"/>
            <a:ext cx="1576387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3">
            <a:extLst>
              <a:ext uri="{FF2B5EF4-FFF2-40B4-BE49-F238E27FC236}">
                <a16:creationId xmlns="" xmlns:a16="http://schemas.microsoft.com/office/drawing/2014/main" id="{95D53301-61F4-B3AD-27E9-8F39EBECE2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725" y="6142038"/>
            <a:ext cx="12001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07F5C90D-315C-14A5-7836-51BCE3C322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807" y="5547066"/>
            <a:ext cx="2743200" cy="63690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FC198A01-CDAA-150E-E3C5-F1115406273A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247B76A0-E58F-CEFF-1D14-9937EC580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712" y="4251325"/>
            <a:ext cx="11884025" cy="644525"/>
          </a:xfrm>
        </p:spPr>
        <p:txBody>
          <a:bodyPr rtlCol="0" anchor="t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V</a:t>
            </a:r>
            <a:r>
              <a:rPr lang="ro-RO" sz="240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ă</a:t>
            </a: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 </a:t>
            </a:r>
            <a:r>
              <a:rPr lang="en-US" sz="2400" err="1">
                <a:solidFill>
                  <a:schemeClr val="accent1">
                    <a:lumMod val="50000"/>
                  </a:schemeClr>
                </a:solidFill>
                <a:latin typeface="Arial Black"/>
              </a:rPr>
              <a:t>mul</a:t>
            </a:r>
            <a:r>
              <a:rPr lang="ro-RO" sz="2400" err="1">
                <a:solidFill>
                  <a:schemeClr val="accent1">
                    <a:lumMod val="50000"/>
                  </a:schemeClr>
                </a:solidFill>
                <a:latin typeface="Arial Black"/>
              </a:rPr>
              <a:t>țumim</a:t>
            </a:r>
            <a:r>
              <a:rPr lang="ro-RO" sz="240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 pentru participarea la audierea publică!</a:t>
            </a:r>
            <a:endParaRPr lang="en-US" sz="2400">
              <a:solidFill>
                <a:schemeClr val="accent1">
                  <a:lumMod val="50000"/>
                </a:schemeClr>
              </a:solidFill>
              <a:latin typeface="Arial Black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1DF58648-1B49-BA38-17E0-A38675070EDC}"/>
              </a:ext>
            </a:extLst>
          </p:cNvPr>
          <p:cNvSpPr txBox="1">
            <a:spLocks/>
          </p:cNvSpPr>
          <p:nvPr/>
        </p:nvSpPr>
        <p:spPr>
          <a:xfrm>
            <a:off x="153987" y="3230562"/>
            <a:ext cx="11884025" cy="6445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o-RO" sz="5200">
                <a:solidFill>
                  <a:schemeClr val="accent2"/>
                </a:solidFill>
                <a:latin typeface="Arial Black"/>
              </a:rPr>
              <a:t>De aceea vorbim despre buget.</a:t>
            </a:r>
            <a:r>
              <a:rPr lang="ro-RO" sz="3200">
                <a:solidFill>
                  <a:schemeClr val="accent2"/>
                </a:solidFill>
                <a:latin typeface="Arial Black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A24DC61-8AFD-3667-B0BE-4595F7C772D1}"/>
              </a:ext>
            </a:extLst>
          </p:cNvPr>
          <p:cNvSpPr txBox="1"/>
          <p:nvPr/>
        </p:nvSpPr>
        <p:spPr>
          <a:xfrm>
            <a:off x="3047999" y="233110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chemeClr val="accent2"/>
                </a:solidFill>
                <a:latin typeface="Arial Black"/>
              </a:rPr>
              <a:t>Ne</a:t>
            </a:r>
            <a:r>
              <a:rPr lang="ro-RO" sz="2800">
                <a:solidFill>
                  <a:schemeClr val="accent2"/>
                </a:solidFill>
                <a:latin typeface="Arial Black"/>
              </a:rPr>
              <a:t> pasă de comunitate.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>
            <a:extLst>
              <a:ext uri="{FF2B5EF4-FFF2-40B4-BE49-F238E27FC236}">
                <a16:creationId xmlns="" xmlns:a16="http://schemas.microsoft.com/office/drawing/2014/main" id="{5C0FE4CB-D799-845F-455F-2A9B009708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6096000"/>
            <a:ext cx="15779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8">
            <a:extLst>
              <a:ext uri="{FF2B5EF4-FFF2-40B4-BE49-F238E27FC236}">
                <a16:creationId xmlns="" xmlns:a16="http://schemas.microsoft.com/office/drawing/2014/main" id="{E29A2B0C-07D2-FC01-A703-A27E01D1C7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525" y="6032500"/>
            <a:ext cx="12001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71A63005-C31C-00A4-64A1-72E93C6EA273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01" name="Title 1">
            <a:extLst>
              <a:ext uri="{FF2B5EF4-FFF2-40B4-BE49-F238E27FC236}">
                <a16:creationId xmlns="" xmlns:a16="http://schemas.microsoft.com/office/drawing/2014/main" id="{5205E776-0D8A-4DDE-E0A2-641ECEC58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8" y="1738"/>
            <a:ext cx="11884025" cy="123980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o-RO" altLang="ro-RO">
                <a:solidFill>
                  <a:schemeClr val="bg1"/>
                </a:solidFill>
                <a:latin typeface="Arial Black"/>
              </a:rPr>
              <a:t>Reguli </a:t>
            </a:r>
            <a:br>
              <a:rPr lang="ro-RO" altLang="ro-RO">
                <a:solidFill>
                  <a:schemeClr val="bg1"/>
                </a:solidFill>
                <a:latin typeface="Arial Black"/>
              </a:rPr>
            </a:br>
            <a:r>
              <a:rPr lang="ro-RO" altLang="ro-RO">
                <a:solidFill>
                  <a:schemeClr val="bg1"/>
                </a:solidFill>
                <a:latin typeface="Arial Black"/>
              </a:rPr>
              <a:t>privind petrecerea audierilor publice</a:t>
            </a:r>
            <a:endParaRPr lang="en-US" altLang="ro-RO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134DB1A6-1C30-CB12-F34A-F6A239899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150410"/>
              </p:ext>
            </p:extLst>
          </p:nvPr>
        </p:nvGraphicFramePr>
        <p:xfrm>
          <a:off x="100641" y="1236452"/>
          <a:ext cx="1187989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1777">
                  <a:extLst>
                    <a:ext uri="{9D8B030D-6E8A-4147-A177-3AD203B41FA5}">
                      <a16:colId xmlns="" xmlns:a16="http://schemas.microsoft.com/office/drawing/2014/main" val="3247829655"/>
                    </a:ext>
                  </a:extLst>
                </a:gridCol>
                <a:gridCol w="5558116">
                  <a:extLst>
                    <a:ext uri="{9D8B030D-6E8A-4147-A177-3AD203B41FA5}">
                      <a16:colId xmlns="" xmlns:a16="http://schemas.microsoft.com/office/drawing/2014/main" val="2305622503"/>
                    </a:ext>
                  </a:extLst>
                </a:gridCol>
              </a:tblGrid>
              <a:tr h="5389551">
                <a:tc>
                  <a:txBody>
                    <a:bodyPr/>
                    <a:lstStyle/>
                    <a:p>
                      <a:pPr marL="0" lvl="0" indent="228600" algn="l">
                        <a:lnSpc>
                          <a:spcPct val="100000"/>
                        </a:lnSpc>
                        <a:buFont typeface="Arial"/>
                        <a:buNone/>
                      </a:pPr>
                      <a:r>
                        <a:rPr lang="rm-CH" sz="2000" b="1" kern="1200" noProof="1">
                          <a:solidFill>
                            <a:srgbClr val="203864"/>
                          </a:solidFill>
                          <a:latin typeface="Calibri"/>
                          <a:ea typeface="Calibri"/>
                          <a:cs typeface="Times New Roman"/>
                        </a:rPr>
                        <a:t>Scopul Consiliului local, a Primăriei în cadrul audierilor publice este de a oferi fiecărui cetăţean posibilitatea de a-şi exprima propriul punct de vedere în privinţa problemelor puse în discuţie. </a:t>
                      </a:r>
                      <a:endParaRPr lang="ro-RO" sz="2000" b="1" kern="1200" noProof="1">
                        <a:solidFill>
                          <a:srgbClr val="20386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228600" algn="l">
                        <a:lnSpc>
                          <a:spcPct val="100000"/>
                        </a:lnSpc>
                        <a:buFont typeface="Arial"/>
                        <a:buNone/>
                      </a:pPr>
                      <a:r>
                        <a:rPr lang="rm-CH" sz="2000" b="1" kern="1200" noProof="1">
                          <a:solidFill>
                            <a:schemeClr val="accent2"/>
                          </a:solidFill>
                          <a:latin typeface="Calibri"/>
                          <a:ea typeface="Calibri"/>
                          <a:cs typeface="Times New Roman"/>
                        </a:rPr>
                        <a:t>Înregistrarea persoanelor, care doresc să vorbească se efectuează până la începutul audierilor publice sau pe parcurs prin prezentarea unui bileţel secretarului şedinţei.</a:t>
                      </a:r>
                      <a:endParaRPr lang="ro-RO" sz="2000" b="1" kern="1200" noProof="1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228600" algn="l">
                        <a:lnSpc>
                          <a:spcPct val="100000"/>
                        </a:lnSpc>
                        <a:buFont typeface="Arial"/>
                        <a:buNone/>
                      </a:pPr>
                      <a:r>
                        <a:rPr lang="rm-CH" sz="2000" b="1" kern="1200" noProof="1">
                          <a:solidFill>
                            <a:srgbClr val="203864"/>
                          </a:solidFill>
                          <a:latin typeface="Calibri"/>
                          <a:ea typeface="Calibri"/>
                          <a:cs typeface="Times New Roman"/>
                        </a:rPr>
                        <a:t>Nu se va acorda dreptul să vorbească persoanelor neînregistrate. </a:t>
                      </a:r>
                      <a:endParaRPr lang="ro-RO" sz="2000" b="1" kern="1200" noProof="1">
                        <a:solidFill>
                          <a:srgbClr val="20386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228600" algn="l">
                        <a:lnSpc>
                          <a:spcPct val="100000"/>
                        </a:lnSpc>
                        <a:buFont typeface="Arial"/>
                        <a:buNone/>
                      </a:pPr>
                      <a:r>
                        <a:rPr lang="rm-CH" sz="2000" b="1" kern="1200" noProof="1">
                          <a:solidFill>
                            <a:schemeClr val="accent2"/>
                          </a:solidFill>
                          <a:latin typeface="Calibri"/>
                          <a:ea typeface="Calibri"/>
                          <a:cs typeface="Times New Roman"/>
                        </a:rPr>
                        <a:t>Fiecare vorbitor din public va avea la dispoziţie 5 min. Dacă numărul vorbitorilor va depăşi 10 persoane, prezidiul poate reduce timpul până la 3 min. </a:t>
                      </a:r>
                      <a:endParaRPr lang="ro-RO" sz="2000" b="1" kern="1200" noProof="1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228600" algn="l">
                        <a:lnSpc>
                          <a:spcPct val="100000"/>
                        </a:lnSpc>
                        <a:buFont typeface="Arial"/>
                        <a:buNone/>
                      </a:pPr>
                      <a:r>
                        <a:rPr lang="rm-CH" sz="2000" b="1" kern="1200" noProof="1">
                          <a:solidFill>
                            <a:srgbClr val="203864"/>
                          </a:solidFill>
                          <a:latin typeface="Calibri"/>
                          <a:ea typeface="Calibri"/>
                          <a:cs typeface="Times New Roman"/>
                        </a:rPr>
                        <a:t>Se va oferi cuvântul în ordinea înregistrării.</a:t>
                      </a:r>
                      <a:endParaRPr lang="ro-RO" sz="2000" b="1" kern="1200" noProof="1">
                        <a:solidFill>
                          <a:srgbClr val="20386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228600" algn="l">
                        <a:lnSpc>
                          <a:spcPct val="100000"/>
                        </a:lnSpc>
                        <a:buFont typeface="Arial"/>
                        <a:buNone/>
                      </a:pPr>
                      <a:r>
                        <a:rPr lang="rm-CH" sz="2000" b="1" kern="1200" noProof="1">
                          <a:solidFill>
                            <a:schemeClr val="accent2"/>
                          </a:solidFill>
                          <a:latin typeface="Calibri"/>
                          <a:ea typeface="Calibri"/>
                          <a:cs typeface="Times New Roman"/>
                        </a:rPr>
                        <a:t>Alte persoane nu vor putea să vorbească până la expirarea listei de înregistrare.</a:t>
                      </a:r>
                      <a:endParaRPr lang="ro-RO" sz="2000" b="1" kern="1200" noProof="1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228600" algn="l">
                        <a:lnSpc>
                          <a:spcPct val="100000"/>
                        </a:lnSpc>
                        <a:buFont typeface="Arial"/>
                        <a:buNone/>
                      </a:pPr>
                      <a:r>
                        <a:rPr lang="ro-RO" sz="2000" b="1" kern="1200" noProof="0" dirty="0">
                          <a:solidFill>
                            <a:srgbClr val="203864"/>
                          </a:solidFill>
                          <a:latin typeface="Calibri"/>
                          <a:ea typeface="Calibri"/>
                          <a:cs typeface="Times New Roman"/>
                        </a:rPr>
                        <a:t>Fiecare persoană va avea posibilitatea să vorbească înainte ca altă persoană să vorbească pentru a doua oară.</a:t>
                      </a:r>
                    </a:p>
                    <a:p>
                      <a:pPr marL="0" lvl="0" indent="228600" algn="l">
                        <a:lnSpc>
                          <a:spcPct val="100000"/>
                        </a:lnSpc>
                        <a:buFont typeface="Arial"/>
                        <a:buNone/>
                      </a:pPr>
                      <a:r>
                        <a:rPr lang="ro-RO" sz="2000" b="1" kern="1200" noProof="0" dirty="0">
                          <a:solidFill>
                            <a:schemeClr val="accent2"/>
                          </a:solidFill>
                          <a:latin typeface="Calibri"/>
                          <a:ea typeface="Calibri"/>
                          <a:cs typeface="Times New Roman"/>
                        </a:rPr>
                        <a:t>Nu se permit dezbateri în cadrul audierilor publice.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228600" algn="l">
                        <a:lnSpc>
                          <a:spcPct val="100000"/>
                        </a:lnSpc>
                        <a:buNone/>
                      </a:pPr>
                      <a:r>
                        <a:rPr lang="ro-RO" sz="2000" b="1" kern="1200" noProof="0" dirty="0">
                          <a:solidFill>
                            <a:srgbClr val="203864"/>
                          </a:solidFill>
                          <a:latin typeface="Calibri"/>
                          <a:ea typeface="Calibri"/>
                          <a:cs typeface="Times New Roman"/>
                        </a:rPr>
                        <a:t>Mesajul primarului, rapoartele de specialitate ale persoanelor responsabile din aparatul Primăriei vor dura nu mai mult de 30 min. </a:t>
                      </a:r>
                    </a:p>
                    <a:p>
                      <a:pPr marL="0" lvl="0" indent="228600" algn="l">
                        <a:lnSpc>
                          <a:spcPct val="100000"/>
                        </a:lnSpc>
                        <a:buNone/>
                      </a:pPr>
                      <a:r>
                        <a:rPr lang="ro-RO" sz="2000" b="1" kern="1200" noProof="0" dirty="0">
                          <a:solidFill>
                            <a:schemeClr val="accent2"/>
                          </a:solidFill>
                          <a:latin typeface="Calibri"/>
                          <a:ea typeface="Calibri"/>
                          <a:cs typeface="Times New Roman"/>
                        </a:rPr>
                        <a:t>Vorbitorii care au mesaje scrise vor lăsa copiile acestora la membrii echipei de lucru (secretariat). </a:t>
                      </a:r>
                    </a:p>
                    <a:p>
                      <a:pPr marL="0" lvl="0" indent="228600" algn="l">
                        <a:lnSpc>
                          <a:spcPct val="100000"/>
                        </a:lnSpc>
                        <a:buNone/>
                      </a:pPr>
                      <a:r>
                        <a:rPr lang="ro-RO" sz="2000" b="1" kern="1200" noProof="1">
                          <a:solidFill>
                            <a:srgbClr val="203864"/>
                          </a:solidFill>
                          <a:latin typeface="Calibri"/>
                          <a:ea typeface="Calibri"/>
                          <a:cs typeface="Times New Roman"/>
                        </a:rPr>
                        <a:t>Politețea va fi păstrată. Aceasta include respectul obişnuit din partea audienţei, respectul Consiliului faţă de vorbitori şi al vorbitorului faţă de audienţă.</a:t>
                      </a:r>
                    </a:p>
                    <a:p>
                      <a:pPr marL="0" lvl="0" indent="228600" algn="l">
                        <a:lnSpc>
                          <a:spcPct val="100000"/>
                        </a:lnSpc>
                        <a:buNone/>
                      </a:pPr>
                      <a:r>
                        <a:rPr lang="ro-RO" sz="2000" b="1" kern="1200" noProof="1">
                          <a:solidFill>
                            <a:schemeClr val="accent2"/>
                          </a:solidFill>
                          <a:latin typeface="Calibri"/>
                          <a:ea typeface="Calibri"/>
                          <a:cs typeface="Times New Roman"/>
                        </a:rPr>
                        <a:t>Audierea publică nu va dura mai mult de 3 ore, la necesitate se vor declara pauze.</a:t>
                      </a:r>
                    </a:p>
                    <a:p>
                      <a:pPr marL="0" lvl="0" indent="228600" algn="l">
                        <a:lnSpc>
                          <a:spcPct val="100000"/>
                        </a:lnSpc>
                        <a:buNone/>
                      </a:pPr>
                      <a:r>
                        <a:rPr lang="ro-RO" sz="2000" b="1" kern="1200" noProof="1">
                          <a:solidFill>
                            <a:srgbClr val="203864"/>
                          </a:solidFill>
                          <a:latin typeface="Calibri"/>
                          <a:ea typeface="Calibri"/>
                          <a:cs typeface="Times New Roman"/>
                        </a:rPr>
                        <a:t>Preşedintele poate declara întrunirea închisă în cazul când:</a:t>
                      </a:r>
                    </a:p>
                    <a:p>
                      <a:pPr marL="0" lvl="0" indent="457200" algn="l">
                        <a:lnSpc>
                          <a:spcPct val="100000"/>
                        </a:lnSpc>
                        <a:buNone/>
                      </a:pPr>
                      <a:r>
                        <a:rPr lang="ro-RO" sz="2000" b="1" kern="1200" noProof="1">
                          <a:solidFill>
                            <a:srgbClr val="203864"/>
                          </a:solidFill>
                          <a:latin typeface="Calibri"/>
                          <a:ea typeface="Calibri"/>
                          <a:cs typeface="Times New Roman"/>
                        </a:rPr>
                        <a:t>- toţi </a:t>
                      </a:r>
                      <a:r>
                        <a:rPr lang="ro-RO" sz="2000" b="1" kern="1200" noProof="1" smtClean="0">
                          <a:solidFill>
                            <a:srgbClr val="203864"/>
                          </a:solidFill>
                          <a:latin typeface="Calibri"/>
                          <a:ea typeface="Calibri"/>
                          <a:cs typeface="Times New Roman"/>
                        </a:rPr>
                        <a:t>vorbi</a:t>
                      </a:r>
                      <a:r>
                        <a:rPr lang="ro-RO" sz="2000" b="1" kern="1200" noProof="0" dirty="0" err="1" smtClean="0">
                          <a:solidFill>
                            <a:srgbClr val="203864"/>
                          </a:solidFill>
                          <a:latin typeface="Calibri"/>
                          <a:ea typeface="Calibri"/>
                          <a:cs typeface="Times New Roman"/>
                        </a:rPr>
                        <a:t>toriii</a:t>
                      </a:r>
                      <a:r>
                        <a:rPr lang="ro-RO" sz="2000" b="1" kern="1200" noProof="0" dirty="0" smtClean="0">
                          <a:solidFill>
                            <a:srgbClr val="203864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o-RO" sz="2000" b="1" kern="1200" noProof="0" dirty="0">
                          <a:solidFill>
                            <a:srgbClr val="203864"/>
                          </a:solidFill>
                          <a:latin typeface="Calibri"/>
                          <a:ea typeface="Calibri"/>
                          <a:cs typeface="Times New Roman"/>
                        </a:rPr>
                        <a:t>au luat cuvântul;</a:t>
                      </a:r>
                    </a:p>
                    <a:p>
                      <a:pPr marL="0" lvl="0" indent="457200" algn="l">
                        <a:lnSpc>
                          <a:spcPct val="100000"/>
                        </a:lnSpc>
                        <a:buNone/>
                      </a:pPr>
                      <a:r>
                        <a:rPr lang="ro-RO" sz="2000" b="1" kern="1200" noProof="0" dirty="0">
                          <a:solidFill>
                            <a:srgbClr val="203864"/>
                          </a:solidFill>
                          <a:latin typeface="Calibri"/>
                          <a:ea typeface="Calibri"/>
                          <a:cs typeface="Times New Roman"/>
                        </a:rPr>
                        <a:t>- a expirat timpul alocat audierii.               </a:t>
                      </a:r>
                    </a:p>
                    <a:p>
                      <a:pPr marL="0" lvl="0" indent="228600" algn="l">
                        <a:lnSpc>
                          <a:spcPct val="100000"/>
                        </a:lnSpc>
                        <a:buNone/>
                      </a:pPr>
                      <a:r>
                        <a:rPr lang="ro-RO" sz="2000" b="1" kern="1200" noProof="0" dirty="0">
                          <a:solidFill>
                            <a:srgbClr val="203864"/>
                          </a:solidFill>
                          <a:latin typeface="Calibri"/>
                          <a:ea typeface="Calibri"/>
                          <a:cs typeface="Times New Roman"/>
                        </a:rPr>
                        <a:t>Aplauzele nu sunt acceptate</a:t>
                      </a:r>
                    </a:p>
                    <a:p>
                      <a:pPr lv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ro" sz="2300" b="1" i="1" u="none" strike="noStrike" kern="1200" noProof="0" dirty="0">
                        <a:solidFill>
                          <a:srgbClr val="203864"/>
                        </a:solidFill>
                      </a:endParaRPr>
                    </a:p>
                    <a:p>
                      <a:pPr lv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o" sz="2300" b="1" i="1" u="none" strike="noStrike" kern="1200" noProof="0" dirty="0">
                          <a:solidFill>
                            <a:srgbClr val="203864"/>
                          </a:solidFill>
                        </a:rPr>
                        <a:t>Comitetul organizatoric</a:t>
                      </a:r>
                      <a:endParaRPr lang="en-US" b="1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8167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093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F21D1E-85A4-4443-B81C-7715B15E8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551" y="1115580"/>
            <a:ext cx="11864914" cy="311239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o-RO" sz="9600">
                <a:solidFill>
                  <a:schemeClr val="bg1"/>
                </a:solidFill>
                <a:latin typeface="Arial Black" panose="020B0A04020102020204" pitchFamily="34" charset="0"/>
              </a:rPr>
              <a:t>BUGETUL</a:t>
            </a:r>
            <a:br>
              <a:rPr lang="ro-RO" sz="960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o-RO" sz="9600">
                <a:solidFill>
                  <a:schemeClr val="bg1"/>
                </a:solidFill>
                <a:latin typeface="Arial Black" panose="020B0A04020102020204" pitchFamily="34" charset="0"/>
              </a:rPr>
              <a:t>20</a:t>
            </a:r>
            <a:r>
              <a:rPr lang="en-US" sz="9600">
                <a:solidFill>
                  <a:schemeClr val="bg1"/>
                </a:solidFill>
                <a:latin typeface="Arial Black" panose="020B0A04020102020204" pitchFamily="34" charset="0"/>
              </a:rPr>
              <a:t>2</a:t>
            </a:r>
            <a:r>
              <a:rPr lang="ro-RO" sz="9600">
                <a:solidFill>
                  <a:schemeClr val="bg1"/>
                </a:solidFill>
                <a:latin typeface="Arial Black" panose="020B0A04020102020204" pitchFamily="34" charset="0"/>
              </a:rPr>
              <a:t>5</a:t>
            </a:r>
            <a:endParaRPr lang="en-US" sz="9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DB29EB2-A4F2-49AA-B276-0E988D7461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541" y="4463052"/>
            <a:ext cx="11864915" cy="951674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chemeClr val="accent2"/>
                </a:solidFill>
              </a:rPr>
              <a:t>[</a:t>
            </a:r>
            <a:r>
              <a:rPr lang="ro-RO" sz="4000" b="1">
                <a:solidFill>
                  <a:schemeClr val="accent2"/>
                </a:solidFill>
              </a:rPr>
              <a:t>Proiect</a:t>
            </a:r>
            <a:r>
              <a:rPr lang="en-US" sz="4000" b="1">
                <a:solidFill>
                  <a:schemeClr val="accent2"/>
                </a:solidFill>
              </a:rPr>
              <a:t>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2280953-C682-4CBF-A4C3-D9C9889777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96000"/>
            <a:ext cx="1577439" cy="4721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39390B23-9880-488C-97B5-7F19DBECB2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89" y="6032051"/>
            <a:ext cx="1200150" cy="6000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C2A35C3-B064-4794-9D68-EEB501F66D47}"/>
              </a:ext>
            </a:extLst>
          </p:cNvPr>
          <p:cNvSpPr txBox="1"/>
          <p:nvPr/>
        </p:nvSpPr>
        <p:spPr>
          <a:xfrm>
            <a:off x="186446" y="5321772"/>
            <a:ext cx="3201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Eveniment organizat cu suportul Programului Comunitatea Mea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8FAAC6E-1783-4DFE-A781-0B729B27CEDD}"/>
              </a:ext>
            </a:extLst>
          </p:cNvPr>
          <p:cNvSpPr txBox="1"/>
          <p:nvPr/>
        </p:nvSpPr>
        <p:spPr>
          <a:xfrm>
            <a:off x="163541" y="172620"/>
            <a:ext cx="11864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4000" b="1" i="1" dirty="0">
                <a:solidFill>
                  <a:schemeClr val="tx2"/>
                </a:solidFill>
              </a:rPr>
              <a:t>Primăria</a:t>
            </a:r>
            <a:r>
              <a:rPr lang="en-US" sz="4000" b="1" i="1" dirty="0">
                <a:solidFill>
                  <a:schemeClr val="tx2"/>
                </a:solidFill>
              </a:rPr>
              <a:t> </a:t>
            </a:r>
            <a:r>
              <a:rPr lang="ro-MO" sz="4000" b="1" i="1" dirty="0" smtClean="0">
                <a:solidFill>
                  <a:schemeClr val="tx2"/>
                </a:solidFill>
              </a:rPr>
              <a:t>Vorniceni</a:t>
            </a:r>
            <a:endParaRPr lang="en-US" sz="40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600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Bugetul 2025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30605" y="1571290"/>
            <a:ext cx="6400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6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16 700 0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00</a:t>
            </a:r>
            <a:r>
              <a:rPr lang="ro-RO" sz="6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o-RO" sz="6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lei</a:t>
            </a:r>
            <a:endParaRPr lang="en-US" sz="6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1C4FCE7C-2040-48B2-B63D-95942C41B628}"/>
              </a:ext>
            </a:extLst>
          </p:cNvPr>
          <p:cNvCxnSpPr>
            <a:cxnSpLocks/>
          </p:cNvCxnSpPr>
          <p:nvPr/>
        </p:nvCxnSpPr>
        <p:spPr>
          <a:xfrm>
            <a:off x="2379921" y="3013061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51440C31-C0D7-4E51-B053-E1A6175A4063}"/>
              </a:ext>
            </a:extLst>
          </p:cNvPr>
          <p:cNvCxnSpPr>
            <a:cxnSpLocks/>
          </p:cNvCxnSpPr>
          <p:nvPr/>
        </p:nvCxnSpPr>
        <p:spPr>
          <a:xfrm>
            <a:off x="9691967" y="2969004"/>
            <a:ext cx="0" cy="804656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43159A8E-4642-4211-BE81-E98D7B24820B}"/>
              </a:ext>
            </a:extLst>
          </p:cNvPr>
          <p:cNvCxnSpPr>
            <a:cxnSpLocks/>
          </p:cNvCxnSpPr>
          <p:nvPr/>
        </p:nvCxnSpPr>
        <p:spPr>
          <a:xfrm flipV="1">
            <a:off x="2365479" y="2969004"/>
            <a:ext cx="7326487" cy="4405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D682AC05-45B6-436E-BAA5-6EC4980AAE9E}"/>
              </a:ext>
            </a:extLst>
          </p:cNvPr>
          <p:cNvSpPr txBox="1"/>
          <p:nvPr/>
        </p:nvSpPr>
        <p:spPr>
          <a:xfrm>
            <a:off x="-26417" y="3817717"/>
            <a:ext cx="48269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sz="3600" b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Venituri</a:t>
            </a:r>
          </a:p>
          <a:p>
            <a:pPr algn="ctr"/>
            <a:r>
              <a:rPr lang="ro-RO" sz="3600" b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(de unde vin banii)</a:t>
            </a:r>
            <a:endParaRPr lang="en-US" sz="3600" b="1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C6ADB4F8-6F31-44F6-AF97-C4ECC6D2D03F}"/>
              </a:ext>
            </a:extLst>
          </p:cNvPr>
          <p:cNvSpPr txBox="1"/>
          <p:nvPr/>
        </p:nvSpPr>
        <p:spPr>
          <a:xfrm>
            <a:off x="6964680" y="3873165"/>
            <a:ext cx="54365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600" b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Cheltuieli</a:t>
            </a:r>
          </a:p>
          <a:p>
            <a:pPr algn="ctr"/>
            <a:r>
              <a:rPr lang="ro-RO" sz="3600" b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(unde se duc banii)</a:t>
            </a:r>
            <a:endParaRPr lang="en-US" sz="3600" b="1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="" xmlns:a16="http://schemas.microsoft.com/office/drawing/2014/main" id="{A7563B6E-13C0-465D-A27C-DB5BD8FFD183}"/>
              </a:ext>
            </a:extLst>
          </p:cNvPr>
          <p:cNvCxnSpPr>
            <a:cxnSpLocks/>
          </p:cNvCxnSpPr>
          <p:nvPr/>
        </p:nvCxnSpPr>
        <p:spPr>
          <a:xfrm>
            <a:off x="6122127" y="2557947"/>
            <a:ext cx="0" cy="434663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B9D6C55F-F603-A53A-311F-7CDA7787D6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A1E398C-69EA-AC8C-1CDE-45A2A29922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961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C54E498C-FDB0-498B-9B7A-958ED7F27669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>
            <a:extLst>
              <a:ext uri="{FF2B5EF4-FFF2-40B4-BE49-F238E27FC236}">
                <a16:creationId xmlns="" xmlns:a16="http://schemas.microsoft.com/office/drawing/2014/main" id="{1B3DB754-843E-4EEF-91D5-504E00758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1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 dirty="0">
                <a:solidFill>
                  <a:schemeClr val="bg1"/>
                </a:solidFill>
                <a:latin typeface="Arial Black"/>
              </a:rPr>
              <a:t>Analiza comparativă a </a:t>
            </a:r>
            <a:r>
              <a:rPr lang="en-US" err="1">
                <a:solidFill>
                  <a:schemeClr val="bg1"/>
                </a:solidFill>
                <a:latin typeface="Arial Black"/>
              </a:rPr>
              <a:t>bugetului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F2B86306-F794-D5E1-7536-A4848CD959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798641"/>
              </p:ext>
            </p:extLst>
          </p:nvPr>
        </p:nvGraphicFramePr>
        <p:xfrm>
          <a:off x="351196" y="2042307"/>
          <a:ext cx="4306529" cy="3758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579">
                  <a:extLst>
                    <a:ext uri="{9D8B030D-6E8A-4147-A177-3AD203B41FA5}">
                      <a16:colId xmlns="" xmlns:a16="http://schemas.microsoft.com/office/drawing/2014/main" val="4160115719"/>
                    </a:ext>
                  </a:extLst>
                </a:gridCol>
                <a:gridCol w="2647950">
                  <a:extLst>
                    <a:ext uri="{9D8B030D-6E8A-4147-A177-3AD203B41FA5}">
                      <a16:colId xmlns="" xmlns:a16="http://schemas.microsoft.com/office/drawing/2014/main" val="872778905"/>
                    </a:ext>
                  </a:extLst>
                </a:gridCol>
              </a:tblGrid>
              <a:tr h="1252806">
                <a:tc>
                  <a:txBody>
                    <a:bodyPr/>
                    <a:lstStyle/>
                    <a:p>
                      <a:pPr algn="ctr"/>
                      <a:r>
                        <a:rPr lang="ro-RO" sz="2400" b="1" dirty="0">
                          <a:ln>
                            <a:noFill/>
                          </a:ln>
                          <a:solidFill>
                            <a:schemeClr val="tx2"/>
                          </a:solidFill>
                        </a:rPr>
                        <a:t>anul 2023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400" b="1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</a:rPr>
                        <a:t>12 030 000lei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97105092"/>
                  </a:ext>
                </a:extLst>
              </a:tr>
              <a:tr h="1252806">
                <a:tc>
                  <a:txBody>
                    <a:bodyPr/>
                    <a:lstStyle/>
                    <a:p>
                      <a:pPr algn="ctr"/>
                      <a:r>
                        <a:rPr lang="ro-RO" sz="2400" b="1">
                          <a:ln>
                            <a:noFill/>
                          </a:ln>
                          <a:solidFill>
                            <a:schemeClr val="tx2"/>
                          </a:solidFill>
                        </a:rPr>
                        <a:t>anul 2024</a:t>
                      </a:r>
                      <a:endParaRPr lang="en-US" sz="2400" b="1">
                        <a:ln>
                          <a:noFill/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400" b="1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</a:rPr>
                        <a:t>14 100 000lei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56562849"/>
                  </a:ext>
                </a:extLst>
              </a:tr>
              <a:tr h="1252806">
                <a:tc>
                  <a:txBody>
                    <a:bodyPr/>
                    <a:lstStyle/>
                    <a:p>
                      <a:pPr algn="ctr"/>
                      <a:r>
                        <a:rPr lang="ro-RO" sz="2400" b="1">
                          <a:ln>
                            <a:noFill/>
                          </a:ln>
                          <a:solidFill>
                            <a:schemeClr val="tx2"/>
                          </a:solidFill>
                        </a:rPr>
                        <a:t>anul 2025</a:t>
                      </a:r>
                      <a:endParaRPr lang="en-US" sz="2400" b="1">
                        <a:ln>
                          <a:noFill/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400" b="1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</a:rPr>
                        <a:t>16 700 000lei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31207701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="" xmlns:a16="http://schemas.microsoft.com/office/drawing/2014/main" id="{D8612ABB-3EEA-2CB8-3A26-7A2B1A2C90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7270387"/>
              </p:ext>
            </p:extLst>
          </p:nvPr>
        </p:nvGraphicFramePr>
        <p:xfrm>
          <a:off x="5425389" y="1477366"/>
          <a:ext cx="6064252" cy="4885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46D57C2-01E3-1401-0611-3F96B78F3D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32BDD2F6-AF82-FD57-C109-4415D6C09B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206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 dirty="0">
                <a:solidFill>
                  <a:schemeClr val="bg1"/>
                </a:solidFill>
                <a:latin typeface="Arial Black"/>
              </a:rPr>
              <a:t>Bugetul 2025</a:t>
            </a:r>
            <a:endParaRPr lang="en-US" dirty="0">
              <a:solidFill>
                <a:schemeClr val="bg1"/>
              </a:solidFill>
              <a:latin typeface="Arial Black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D682AC05-45B6-436E-BAA5-6EC4980AAE9E}"/>
              </a:ext>
            </a:extLst>
          </p:cNvPr>
          <p:cNvSpPr txBox="1"/>
          <p:nvPr/>
        </p:nvSpPr>
        <p:spPr>
          <a:xfrm>
            <a:off x="4026554" y="2741392"/>
            <a:ext cx="41388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sz="7200" b="1">
                <a:solidFill>
                  <a:schemeClr val="accent2"/>
                </a:solidFill>
                <a:latin typeface="Arial Black" panose="020B0A04020102020204" pitchFamily="34" charset="0"/>
              </a:rPr>
              <a:t>Venituri</a:t>
            </a:r>
          </a:p>
          <a:p>
            <a:pPr algn="ctr"/>
            <a:r>
              <a:rPr lang="ro-RO" sz="2400" b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(de unde vin banii)</a:t>
            </a:r>
            <a:endParaRPr lang="en-US" sz="2400" b="1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48DD7B65-0F10-51F9-B9D9-F5A2FCB11B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7DE95AF8-CF64-BAAC-5693-0496B9B525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998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="" xmlns:a16="http://schemas.microsoft.com/office/drawing/2014/main" id="{2D9AE3B7-D09C-4FCB-9905-781A13A236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9655445"/>
              </p:ext>
            </p:extLst>
          </p:nvPr>
        </p:nvGraphicFramePr>
        <p:xfrm>
          <a:off x="210978" y="1202395"/>
          <a:ext cx="11899847" cy="5423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96D9925D-E264-4649-AF4F-33D5BFA703BC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D8C0D16D-F121-4C50-A760-AAF05466C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1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De unde vin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171CF2A0-C66D-4907-B29E-E8A9EA52A6F5}"/>
              </a:ext>
            </a:extLst>
          </p:cNvPr>
          <p:cNvSpPr txBox="1"/>
          <p:nvPr/>
        </p:nvSpPr>
        <p:spPr>
          <a:xfrm>
            <a:off x="209550" y="1200288"/>
            <a:ext cx="1182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600" b="1">
                <a:solidFill>
                  <a:schemeClr val="accent2"/>
                </a:solidFill>
              </a:rPr>
              <a:t>Structura veniturilor primăriei</a:t>
            </a:r>
            <a:endParaRPr lang="en-US" sz="3600" b="1">
              <a:solidFill>
                <a:schemeClr val="accent2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2B70D78C-2C16-B30E-FE65-27C2EA4A366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6498898"/>
            <a:ext cx="1058791" cy="3169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BF7A674B-EB90-282D-5E1E-0D0FB99EDC4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4" y="6477000"/>
            <a:ext cx="805552" cy="40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50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E58488C4305C4AADBCAC934C6DA5FA" ma:contentTypeVersion="20" ma:contentTypeDescription="Create a new document." ma:contentTypeScope="" ma:versionID="0380bcb0b4cca3f0125df2823698ff60">
  <xsd:schema xmlns:xsd="http://www.w3.org/2001/XMLSchema" xmlns:xs="http://www.w3.org/2001/XMLSchema" xmlns:p="http://schemas.microsoft.com/office/2006/metadata/properties" xmlns:ns1="http://schemas.microsoft.com/sharepoint/v3" xmlns:ns2="a4a171f7-7c1b-417f-863d-356437942985" xmlns:ns3="28f040e9-7871-4f18-addb-b1dd6301a3da" targetNamespace="http://schemas.microsoft.com/office/2006/metadata/properties" ma:root="true" ma:fieldsID="bb17b6249e06d669a5ee761774994d73" ns1:_="" ns2:_="" ns3:_="">
    <xsd:import namespace="http://schemas.microsoft.com/sharepoint/v3"/>
    <xsd:import namespace="a4a171f7-7c1b-417f-863d-356437942985"/>
    <xsd:import namespace="28f040e9-7871-4f18-addb-b1dd6301a3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a171f7-7c1b-417f-863d-3564379429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fe952b0e-87b1-4651-bd97-4ae9bbb31c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f040e9-7871-4f18-addb-b1dd6301a3d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be5ae425-3227-4eb6-b72c-6d50dca51a48}" ma:internalName="TaxCatchAll" ma:showField="CatchAllData" ma:web="28f040e9-7871-4f18-addb-b1dd6301a3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a4a171f7-7c1b-417f-863d-356437942985">
      <Terms xmlns="http://schemas.microsoft.com/office/infopath/2007/PartnerControls"/>
    </lcf76f155ced4ddcb4097134ff3c332f>
    <TaxCatchAll xmlns="28f040e9-7871-4f18-addb-b1dd6301a3da" xsi:nil="true"/>
  </documentManagement>
</p:properties>
</file>

<file path=customXml/itemProps1.xml><?xml version="1.0" encoding="utf-8"?>
<ds:datastoreItem xmlns:ds="http://schemas.openxmlformats.org/officeDocument/2006/customXml" ds:itemID="{E8886766-E81B-4972-93AF-54911D1B4301}">
  <ds:schemaRefs>
    <ds:schemaRef ds:uri="28f040e9-7871-4f18-addb-b1dd6301a3da"/>
    <ds:schemaRef ds:uri="a4a171f7-7c1b-417f-863d-35643794298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0C99DA9-E0F7-4308-8301-E9B63458E7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407EE9-A0F1-47FD-B5C5-74AAA28E1DD7}">
  <ds:schemaRefs>
    <ds:schemaRef ds:uri="a4a171f7-7c1b-417f-863d-356437942985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28f040e9-7871-4f18-addb-b1dd6301a3da"/>
    <ds:schemaRef ds:uri="http://purl.org/dc/dcmitype/"/>
    <ds:schemaRef ds:uri="http://purl.org/dc/elements/1.1/"/>
    <ds:schemaRef ds:uri="http://schemas.microsoft.com/sharepoint/v3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1626</Words>
  <Application>Microsoft Office PowerPoint</Application>
  <PresentationFormat>Particularizare</PresentationFormat>
  <Paragraphs>367</Paragraphs>
  <Slides>33</Slides>
  <Notes>3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33</vt:i4>
      </vt:variant>
    </vt:vector>
  </HeadingPairs>
  <TitlesOfParts>
    <vt:vector size="34" baseType="lpstr">
      <vt:lpstr>Office Theme</vt:lpstr>
      <vt:lpstr>Prezentare PowerPoint</vt:lpstr>
      <vt:lpstr>Bine ați venit la audierea publică!</vt:lpstr>
      <vt:lpstr>Agenda</vt:lpstr>
      <vt:lpstr>Reguli  privind petrecerea audierilor publice</vt:lpstr>
      <vt:lpstr>BUGETUL 2025</vt:lpstr>
      <vt:lpstr>Bugetul 2025</vt:lpstr>
      <vt:lpstr>Analiza comparativă a bugetului</vt:lpstr>
      <vt:lpstr>Bugetul 2025</vt:lpstr>
      <vt:lpstr>De unde vin banii?</vt:lpstr>
      <vt:lpstr>De unde vin banii?</vt:lpstr>
      <vt:lpstr>De unde vin banii?</vt:lpstr>
      <vt:lpstr>De unde vin banii?</vt:lpstr>
      <vt:lpstr>Bugetul 2025</vt:lpstr>
      <vt:lpstr>Cum cheltuim banii?</vt:lpstr>
      <vt:lpstr>Cum cheltuim banii?</vt:lpstr>
      <vt:lpstr>Cum cheltuim banii?</vt:lpstr>
      <vt:lpstr>Cum cheltuim banii?</vt:lpstr>
      <vt:lpstr>Cum cheltuim banii?</vt:lpstr>
      <vt:lpstr>Cum cheltuim banii?</vt:lpstr>
      <vt:lpstr>Cum cheltuim banii?</vt:lpstr>
      <vt:lpstr>Cum cheltuim banii?</vt:lpstr>
      <vt:lpstr>Cum cheltuim banii?</vt:lpstr>
      <vt:lpstr>Cum cheltuim banii?</vt:lpstr>
      <vt:lpstr>Cum cheltuim banii?</vt:lpstr>
      <vt:lpstr>Cum cheltuim banii?</vt:lpstr>
      <vt:lpstr>Prezentare PowerPoint</vt:lpstr>
      <vt:lpstr>Cotele la impozitul funciar</vt:lpstr>
      <vt:lpstr>Cotele la impozitul pe bunuri imobiliare neevaluate</vt:lpstr>
      <vt:lpstr>Cotele la impozitul pe bunuri imobiliare evaluate</vt:lpstr>
      <vt:lpstr>Taxe locale 2025</vt:lpstr>
      <vt:lpstr>Taxe pentru unități comerciale 2025</vt:lpstr>
      <vt:lpstr>Prezentare PowerPoint</vt:lpstr>
      <vt:lpstr>Vă mulțumim pentru participarea la audierea publică!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BUGETUL 2019</dc:title>
  <dc:creator>Igor Mironiuc</dc:creator>
  <cp:lastModifiedBy>Cebotaru-Olga</cp:lastModifiedBy>
  <cp:revision>108</cp:revision>
  <cp:lastPrinted>2024-11-25T09:58:13Z</cp:lastPrinted>
  <dcterms:created xsi:type="dcterms:W3CDTF">2018-11-08T15:44:15Z</dcterms:created>
  <dcterms:modified xsi:type="dcterms:W3CDTF">2024-12-02T08:03:09Z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0x01010024E58488C4305C4AADBCAC934C6DA5FA</vt:lpwstr>
  </property>
  <property fmtid="{D5CDD505-2E9C-101B-9397-08002B2CF9AE}" pid="3" name="MediaServiceImageTags">
    <vt:lpwstr/>
  </property>
</Properties>
</file>